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9" r:id="rId4"/>
    <p:sldId id="260" r:id="rId5"/>
    <p:sldId id="258" r:id="rId6"/>
    <p:sldId id="262" r:id="rId7"/>
    <p:sldId id="263" r:id="rId8"/>
    <p:sldId id="264" r:id="rId9"/>
    <p:sldId id="265" r:id="rId10"/>
    <p:sldId id="261"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68D18-669D-4B6A-9133-63D56E58E4A1}" v="36" dt="2022-09-25T20:21:18.904"/>
    <p1510:client id="{7235A1FB-0470-4ADC-B255-0CCB53A64FE8}" v="677" dt="2022-09-25T20:14:19.072"/>
    <p1510:client id="{B07D2EF5-B7C7-4380-ACCF-F915AFCBEDD5}" v="84" dt="2022-09-26T10:24:30.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9" d="100"/>
          <a:sy n="89" d="100"/>
        </p:scale>
        <p:origin x="5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wad Tanveer Hussain" userId="S::hussa3295.211@stepneygreen.towerhamlets.sch.uk::5e52a598-585b-46b4-a048-50c4807717ab" providerId="AD" clId="Web-{26F68D18-669D-4B6A-9133-63D56E58E4A1}"/>
    <pc:docChg chg="modSld">
      <pc:chgData name="Ajwad Tanveer Hussain" userId="S::hussa3295.211@stepneygreen.towerhamlets.sch.uk::5e52a598-585b-46b4-a048-50c4807717ab" providerId="AD" clId="Web-{26F68D18-669D-4B6A-9133-63D56E58E4A1}" dt="2022-09-25T20:21:16.420" v="13" actId="20577"/>
      <pc:docMkLst>
        <pc:docMk/>
      </pc:docMkLst>
      <pc:sldChg chg="modSp">
        <pc:chgData name="Ajwad Tanveer Hussain" userId="S::hussa3295.211@stepneygreen.towerhamlets.sch.uk::5e52a598-585b-46b4-a048-50c4807717ab" providerId="AD" clId="Web-{26F68D18-669D-4B6A-9133-63D56E58E4A1}" dt="2022-09-25T20:21:16.420" v="13" actId="20577"/>
        <pc:sldMkLst>
          <pc:docMk/>
          <pc:sldMk cId="2164092822" sldId="263"/>
        </pc:sldMkLst>
        <pc:spChg chg="mod">
          <ac:chgData name="Ajwad Tanveer Hussain" userId="S::hussa3295.211@stepneygreen.towerhamlets.sch.uk::5e52a598-585b-46b4-a048-50c4807717ab" providerId="AD" clId="Web-{26F68D18-669D-4B6A-9133-63D56E58E4A1}" dt="2022-09-25T20:21:07.435" v="10" actId="20577"/>
          <ac:spMkLst>
            <pc:docMk/>
            <pc:sldMk cId="2164092822" sldId="263"/>
            <ac:spMk id="38" creationId="{30527541-26F7-910C-7287-14E379D93B21}"/>
          </ac:spMkLst>
        </pc:spChg>
        <pc:spChg chg="mod">
          <ac:chgData name="Ajwad Tanveer Hussain" userId="S::hussa3295.211@stepneygreen.towerhamlets.sch.uk::5e52a598-585b-46b4-a048-50c4807717ab" providerId="AD" clId="Web-{26F68D18-669D-4B6A-9133-63D56E58E4A1}" dt="2022-09-25T20:21:16.420" v="13" actId="20577"/>
          <ac:spMkLst>
            <pc:docMk/>
            <pc:sldMk cId="2164092822" sldId="263"/>
            <ac:spMk id="39" creationId="{BB652B4C-C28F-BC77-081E-A2ED2A77F245}"/>
          </ac:spMkLst>
        </pc:spChg>
      </pc:sldChg>
      <pc:sldChg chg="modSp">
        <pc:chgData name="Ajwad Tanveer Hussain" userId="S::hussa3295.211@stepneygreen.towerhamlets.sch.uk::5e52a598-585b-46b4-a048-50c4807717ab" providerId="AD" clId="Web-{26F68D18-669D-4B6A-9133-63D56E58E4A1}" dt="2022-09-25T20:20:45.841" v="3" actId="20577"/>
        <pc:sldMkLst>
          <pc:docMk/>
          <pc:sldMk cId="3447969643" sldId="264"/>
        </pc:sldMkLst>
        <pc:spChg chg="mod">
          <ac:chgData name="Ajwad Tanveer Hussain" userId="S::hussa3295.211@stepneygreen.towerhamlets.sch.uk::5e52a598-585b-46b4-a048-50c4807717ab" providerId="AD" clId="Web-{26F68D18-669D-4B6A-9133-63D56E58E4A1}" dt="2022-09-25T20:20:41.935" v="1" actId="20577"/>
          <ac:spMkLst>
            <pc:docMk/>
            <pc:sldMk cId="3447969643" sldId="264"/>
            <ac:spMk id="37" creationId="{1915A0FB-0DED-683D-0B24-5F3031D2AA30}"/>
          </ac:spMkLst>
        </pc:spChg>
        <pc:spChg chg="mod">
          <ac:chgData name="Ajwad Tanveer Hussain" userId="S::hussa3295.211@stepneygreen.towerhamlets.sch.uk::5e52a598-585b-46b4-a048-50c4807717ab" providerId="AD" clId="Web-{26F68D18-669D-4B6A-9133-63D56E58E4A1}" dt="2022-09-25T20:20:45.841" v="3" actId="20577"/>
          <ac:spMkLst>
            <pc:docMk/>
            <pc:sldMk cId="3447969643" sldId="264"/>
            <ac:spMk id="38" creationId="{7ABF01C5-7743-37B2-5DDA-FF2F92105390}"/>
          </ac:spMkLst>
        </pc:spChg>
      </pc:sldChg>
      <pc:sldChg chg="modSp">
        <pc:chgData name="Ajwad Tanveer Hussain" userId="S::hussa3295.211@stepneygreen.towerhamlets.sch.uk::5e52a598-585b-46b4-a048-50c4807717ab" providerId="AD" clId="Web-{26F68D18-669D-4B6A-9133-63D56E58E4A1}" dt="2022-09-25T20:21:01.654" v="8" actId="20577"/>
        <pc:sldMkLst>
          <pc:docMk/>
          <pc:sldMk cId="187845384" sldId="265"/>
        </pc:sldMkLst>
        <pc:spChg chg="mod">
          <ac:chgData name="Ajwad Tanveer Hussain" userId="S::hussa3295.211@stepneygreen.towerhamlets.sch.uk::5e52a598-585b-46b4-a048-50c4807717ab" providerId="AD" clId="Web-{26F68D18-669D-4B6A-9133-63D56E58E4A1}" dt="2022-09-25T20:20:52.138" v="4" actId="20577"/>
          <ac:spMkLst>
            <pc:docMk/>
            <pc:sldMk cId="187845384" sldId="265"/>
            <ac:spMk id="101" creationId="{EB09153D-2957-75C5-9236-20277011BDD2}"/>
          </ac:spMkLst>
        </pc:spChg>
        <pc:spChg chg="mod">
          <ac:chgData name="Ajwad Tanveer Hussain" userId="S::hussa3295.211@stepneygreen.towerhamlets.sch.uk::5e52a598-585b-46b4-a048-50c4807717ab" providerId="AD" clId="Web-{26F68D18-669D-4B6A-9133-63D56E58E4A1}" dt="2022-09-25T20:21:01.654" v="8" actId="20577"/>
          <ac:spMkLst>
            <pc:docMk/>
            <pc:sldMk cId="187845384" sldId="265"/>
            <ac:spMk id="102" creationId="{E2569097-14BF-9805-FEC5-0454E86CD765}"/>
          </ac:spMkLst>
        </pc:spChg>
      </pc:sldChg>
    </pc:docChg>
  </pc:docChgLst>
  <pc:docChgLst>
    <pc:chgData name="Ajwad Hussain" userId="9a276480df2b3bb4" providerId="LiveId" clId="{7235A1FB-0470-4ADC-B255-0CCB53A64FE8}"/>
    <pc:docChg chg="undo custSel addSld delSld modSld sldOrd">
      <pc:chgData name="Ajwad Hussain" userId="9a276480df2b3bb4" providerId="LiveId" clId="{7235A1FB-0470-4ADC-B255-0CCB53A64FE8}" dt="2022-09-25T20:15:36.187" v="4154" actId="20577"/>
      <pc:docMkLst>
        <pc:docMk/>
      </pc:docMkLst>
      <pc:sldChg chg="modSp mod">
        <pc:chgData name="Ajwad Hussain" userId="9a276480df2b3bb4" providerId="LiveId" clId="{7235A1FB-0470-4ADC-B255-0CCB53A64FE8}" dt="2022-09-25T17:46:49.422" v="1643" actId="113"/>
        <pc:sldMkLst>
          <pc:docMk/>
          <pc:sldMk cId="1469948893" sldId="256"/>
        </pc:sldMkLst>
        <pc:spChg chg="mod">
          <ac:chgData name="Ajwad Hussain" userId="9a276480df2b3bb4" providerId="LiveId" clId="{7235A1FB-0470-4ADC-B255-0CCB53A64FE8}" dt="2022-09-25T17:46:49.422" v="1643" actId="113"/>
          <ac:spMkLst>
            <pc:docMk/>
            <pc:sldMk cId="1469948893" sldId="256"/>
            <ac:spMk id="2" creationId="{11DF16B8-058D-0A8A-F330-412B591BD9C6}"/>
          </ac:spMkLst>
        </pc:spChg>
      </pc:sldChg>
      <pc:sldChg chg="modSp mod">
        <pc:chgData name="Ajwad Hussain" userId="9a276480df2b3bb4" providerId="LiveId" clId="{7235A1FB-0470-4ADC-B255-0CCB53A64FE8}" dt="2022-09-25T10:50:55.553" v="377" actId="1076"/>
        <pc:sldMkLst>
          <pc:docMk/>
          <pc:sldMk cId="3973971503" sldId="257"/>
        </pc:sldMkLst>
        <pc:spChg chg="mod">
          <ac:chgData name="Ajwad Hussain" userId="9a276480df2b3bb4" providerId="LiveId" clId="{7235A1FB-0470-4ADC-B255-0CCB53A64FE8}" dt="2022-09-25T10:50:55.553" v="377" actId="1076"/>
          <ac:spMkLst>
            <pc:docMk/>
            <pc:sldMk cId="3973971503" sldId="257"/>
            <ac:spMk id="6" creationId="{30FD6E55-5E9A-2CC2-8D49-DBD7D6228F90}"/>
          </ac:spMkLst>
        </pc:spChg>
        <pc:spChg chg="mod">
          <ac:chgData name="Ajwad Hussain" userId="9a276480df2b3bb4" providerId="LiveId" clId="{7235A1FB-0470-4ADC-B255-0CCB53A64FE8}" dt="2022-09-25T10:50:43.322" v="375"/>
          <ac:spMkLst>
            <pc:docMk/>
            <pc:sldMk cId="3973971503" sldId="257"/>
            <ac:spMk id="1040" creationId="{6990B739-F0A1-848B-8823-0ECCD4A9FA10}"/>
          </ac:spMkLst>
        </pc:spChg>
      </pc:sldChg>
      <pc:sldChg chg="addSp delSp modSp mod ord delDesignElem">
        <pc:chgData name="Ajwad Hussain" userId="9a276480df2b3bb4" providerId="LiveId" clId="{7235A1FB-0470-4ADC-B255-0CCB53A64FE8}" dt="2022-09-25T20:15:36.187" v="4154" actId="20577"/>
        <pc:sldMkLst>
          <pc:docMk/>
          <pc:sldMk cId="4238219995" sldId="258"/>
        </pc:sldMkLst>
        <pc:spChg chg="mod">
          <ac:chgData name="Ajwad Hussain" userId="9a276480df2b3bb4" providerId="LiveId" clId="{7235A1FB-0470-4ADC-B255-0CCB53A64FE8}" dt="2022-09-25T20:15:36.187" v="4154" actId="20577"/>
          <ac:spMkLst>
            <pc:docMk/>
            <pc:sldMk cId="4238219995" sldId="258"/>
            <ac:spMk id="2" creationId="{D7AB8E52-636C-21DD-55A6-FC4796A2778B}"/>
          </ac:spMkLst>
        </pc:spChg>
        <pc:spChg chg="add del">
          <ac:chgData name="Ajwad Hussain" userId="9a276480df2b3bb4" providerId="LiveId" clId="{7235A1FB-0470-4ADC-B255-0CCB53A64FE8}" dt="2022-09-25T10:50:43.322" v="375"/>
          <ac:spMkLst>
            <pc:docMk/>
            <pc:sldMk cId="4238219995" sldId="258"/>
            <ac:spMk id="19" creationId="{7A675F33-98AF-4B83-A3BB-0780A23145E6}"/>
          </ac:spMkLst>
        </pc:spChg>
        <pc:picChg chg="mod">
          <ac:chgData name="Ajwad Hussain" userId="9a276480df2b3bb4" providerId="LiveId" clId="{7235A1FB-0470-4ADC-B255-0CCB53A64FE8}" dt="2022-09-25T09:54:38.431" v="335" actId="1076"/>
          <ac:picMkLst>
            <pc:docMk/>
            <pc:sldMk cId="4238219995" sldId="258"/>
            <ac:picMk id="5" creationId="{5C444363-2AF1-E6B7-D706-2A8E746B2D91}"/>
          </ac:picMkLst>
        </pc:picChg>
        <pc:cxnChg chg="add del">
          <ac:chgData name="Ajwad Hussain" userId="9a276480df2b3bb4" providerId="LiveId" clId="{7235A1FB-0470-4ADC-B255-0CCB53A64FE8}" dt="2022-09-25T10:50:43.322" v="375"/>
          <ac:cxnSpMkLst>
            <pc:docMk/>
            <pc:sldMk cId="4238219995" sldId="258"/>
            <ac:cxnSpMk id="9" creationId="{8FD48FB1-66D8-4676-B0AA-C139A1DB78D1}"/>
          </ac:cxnSpMkLst>
        </pc:cxnChg>
        <pc:cxnChg chg="add del">
          <ac:chgData name="Ajwad Hussain" userId="9a276480df2b3bb4" providerId="LiveId" clId="{7235A1FB-0470-4ADC-B255-0CCB53A64FE8}" dt="2022-09-25T10:50:43.322" v="375"/>
          <ac:cxnSpMkLst>
            <pc:docMk/>
            <pc:sldMk cId="4238219995" sldId="258"/>
            <ac:cxnSpMk id="11" creationId="{F033F5AE-6728-4F19-8DED-658E674B31B9}"/>
          </ac:cxnSpMkLst>
        </pc:cxnChg>
        <pc:cxnChg chg="add del">
          <ac:chgData name="Ajwad Hussain" userId="9a276480df2b3bb4" providerId="LiveId" clId="{7235A1FB-0470-4ADC-B255-0CCB53A64FE8}" dt="2022-09-25T10:50:43.322" v="375"/>
          <ac:cxnSpMkLst>
            <pc:docMk/>
            <pc:sldMk cId="4238219995" sldId="258"/>
            <ac:cxnSpMk id="13" creationId="{82C7D74A-18BA-4709-A808-44E8815C4430}"/>
          </ac:cxnSpMkLst>
        </pc:cxnChg>
        <pc:cxnChg chg="add del">
          <ac:chgData name="Ajwad Hussain" userId="9a276480df2b3bb4" providerId="LiveId" clId="{7235A1FB-0470-4ADC-B255-0CCB53A64FE8}" dt="2022-09-25T10:50:43.322" v="375"/>
          <ac:cxnSpMkLst>
            <pc:docMk/>
            <pc:sldMk cId="4238219995" sldId="258"/>
            <ac:cxnSpMk id="15" creationId="{B5164A3F-1561-4039-8185-AB0EEB713EA7}"/>
          </ac:cxnSpMkLst>
        </pc:cxnChg>
        <pc:cxnChg chg="add del">
          <ac:chgData name="Ajwad Hussain" userId="9a276480df2b3bb4" providerId="LiveId" clId="{7235A1FB-0470-4ADC-B255-0CCB53A64FE8}" dt="2022-09-25T10:50:43.322" v="375"/>
          <ac:cxnSpMkLst>
            <pc:docMk/>
            <pc:sldMk cId="4238219995" sldId="258"/>
            <ac:cxnSpMk id="17" creationId="{2A35DB53-42BE-460E-9CA1-1294C98463CB}"/>
          </ac:cxnSpMkLst>
        </pc:cxnChg>
      </pc:sldChg>
      <pc:sldChg chg="addSp delSp modSp mod setBg delDesignElem">
        <pc:chgData name="Ajwad Hussain" userId="9a276480df2b3bb4" providerId="LiveId" clId="{7235A1FB-0470-4ADC-B255-0CCB53A64FE8}" dt="2022-09-25T10:50:43.322" v="375"/>
        <pc:sldMkLst>
          <pc:docMk/>
          <pc:sldMk cId="2665660535" sldId="259"/>
        </pc:sldMkLst>
        <pc:spChg chg="mod">
          <ac:chgData name="Ajwad Hussain" userId="9a276480df2b3bb4" providerId="LiveId" clId="{7235A1FB-0470-4ADC-B255-0CCB53A64FE8}" dt="2022-09-25T09:53:44.855" v="330" actId="1076"/>
          <ac:spMkLst>
            <pc:docMk/>
            <pc:sldMk cId="2665660535" sldId="259"/>
            <ac:spMk id="2" creationId="{BCC59A5B-B1BF-8A4B-F4B1-34B5766F17F3}"/>
          </ac:spMkLst>
        </pc:spChg>
        <pc:spChg chg="add del">
          <ac:chgData name="Ajwad Hussain" userId="9a276480df2b3bb4" providerId="LiveId" clId="{7235A1FB-0470-4ADC-B255-0CCB53A64FE8}" dt="2022-09-25T10:50:43.322" v="375"/>
          <ac:spMkLst>
            <pc:docMk/>
            <pc:sldMk cId="2665660535" sldId="259"/>
            <ac:spMk id="17" creationId="{7E134C76-7FB4-4BB7-9322-DD8A4B179ACD}"/>
          </ac:spMkLst>
        </pc:spChg>
        <pc:spChg chg="add del">
          <ac:chgData name="Ajwad Hussain" userId="9a276480df2b3bb4" providerId="LiveId" clId="{7235A1FB-0470-4ADC-B255-0CCB53A64FE8}" dt="2022-09-25T10:50:43.322" v="375"/>
          <ac:spMkLst>
            <pc:docMk/>
            <pc:sldMk cId="2665660535" sldId="259"/>
            <ac:spMk id="19" creationId="{C0C57804-4F33-4D85-AA3E-DA0F214BBD91}"/>
          </ac:spMkLst>
        </pc:spChg>
        <pc:cxnChg chg="add del">
          <ac:chgData name="Ajwad Hussain" userId="9a276480df2b3bb4" providerId="LiveId" clId="{7235A1FB-0470-4ADC-B255-0CCB53A64FE8}" dt="2022-09-25T10:50:43.322" v="375"/>
          <ac:cxnSpMkLst>
            <pc:docMk/>
            <pc:sldMk cId="2665660535" sldId="259"/>
            <ac:cxnSpMk id="7" creationId="{FEB90296-CFE0-401D-9CA3-32966EC4F01D}"/>
          </ac:cxnSpMkLst>
        </pc:cxnChg>
        <pc:cxnChg chg="add del">
          <ac:chgData name="Ajwad Hussain" userId="9a276480df2b3bb4" providerId="LiveId" clId="{7235A1FB-0470-4ADC-B255-0CCB53A64FE8}" dt="2022-09-25T10:50:43.322" v="375"/>
          <ac:cxnSpMkLst>
            <pc:docMk/>
            <pc:sldMk cId="2665660535" sldId="259"/>
            <ac:cxnSpMk id="9" creationId="{08C9B4EE-7611-4ED9-B356-7BDD377C39B0}"/>
          </ac:cxnSpMkLst>
        </pc:cxnChg>
        <pc:cxnChg chg="add del">
          <ac:chgData name="Ajwad Hussain" userId="9a276480df2b3bb4" providerId="LiveId" clId="{7235A1FB-0470-4ADC-B255-0CCB53A64FE8}" dt="2022-09-25T10:50:43.322" v="375"/>
          <ac:cxnSpMkLst>
            <pc:docMk/>
            <pc:sldMk cId="2665660535" sldId="259"/>
            <ac:cxnSpMk id="11" creationId="{4A4F266A-F2F7-47CD-8BBC-E3777E982FD2}"/>
          </ac:cxnSpMkLst>
        </pc:cxnChg>
        <pc:cxnChg chg="add del">
          <ac:chgData name="Ajwad Hussain" userId="9a276480df2b3bb4" providerId="LiveId" clId="{7235A1FB-0470-4ADC-B255-0CCB53A64FE8}" dt="2022-09-25T10:50:43.322" v="375"/>
          <ac:cxnSpMkLst>
            <pc:docMk/>
            <pc:sldMk cId="2665660535" sldId="259"/>
            <ac:cxnSpMk id="13" creationId="{20D69C80-8919-4A32-B897-F2A21F940574}"/>
          </ac:cxnSpMkLst>
        </pc:cxnChg>
        <pc:cxnChg chg="add del">
          <ac:chgData name="Ajwad Hussain" userId="9a276480df2b3bb4" providerId="LiveId" clId="{7235A1FB-0470-4ADC-B255-0CCB53A64FE8}" dt="2022-09-25T10:50:43.322" v="375"/>
          <ac:cxnSpMkLst>
            <pc:docMk/>
            <pc:sldMk cId="2665660535" sldId="259"/>
            <ac:cxnSpMk id="15" creationId="{F427B072-CC5B-481B-9719-8CD4C54444BE}"/>
          </ac:cxnSpMkLst>
        </pc:cxnChg>
      </pc:sldChg>
      <pc:sldChg chg="modSp new del mod setBg">
        <pc:chgData name="Ajwad Hussain" userId="9a276480df2b3bb4" providerId="LiveId" clId="{7235A1FB-0470-4ADC-B255-0CCB53A64FE8}" dt="2022-09-25T09:10:49.818" v="37" actId="2696"/>
        <pc:sldMkLst>
          <pc:docMk/>
          <pc:sldMk cId="863133327" sldId="260"/>
        </pc:sldMkLst>
        <pc:spChg chg="mod">
          <ac:chgData name="Ajwad Hussain" userId="9a276480df2b3bb4" providerId="LiveId" clId="{7235A1FB-0470-4ADC-B255-0CCB53A64FE8}" dt="2022-09-25T09:10:29.108" v="36" actId="207"/>
          <ac:spMkLst>
            <pc:docMk/>
            <pc:sldMk cId="863133327" sldId="260"/>
            <ac:spMk id="2" creationId="{4C124D3E-A194-0864-4C46-6CED560960EB}"/>
          </ac:spMkLst>
        </pc:spChg>
      </pc:sldChg>
      <pc:sldChg chg="delSp new del mod setBg modClrScheme chgLayout">
        <pc:chgData name="Ajwad Hussain" userId="9a276480df2b3bb4" providerId="LiveId" clId="{7235A1FB-0470-4ADC-B255-0CCB53A64FE8}" dt="2022-09-25T09:12:03.975" v="45" actId="2696"/>
        <pc:sldMkLst>
          <pc:docMk/>
          <pc:sldMk cId="918522600" sldId="260"/>
        </pc:sldMkLst>
        <pc:spChg chg="del">
          <ac:chgData name="Ajwad Hussain" userId="9a276480df2b3bb4" providerId="LiveId" clId="{7235A1FB-0470-4ADC-B255-0CCB53A64FE8}" dt="2022-09-25T09:11:38.501" v="42" actId="700"/>
          <ac:spMkLst>
            <pc:docMk/>
            <pc:sldMk cId="918522600" sldId="260"/>
            <ac:spMk id="2" creationId="{209A5228-D78F-1AB7-FCEA-E7C5F44B1AED}"/>
          </ac:spMkLst>
        </pc:spChg>
      </pc:sldChg>
      <pc:sldChg chg="modSp new del mod">
        <pc:chgData name="Ajwad Hussain" userId="9a276480df2b3bb4" providerId="LiveId" clId="{7235A1FB-0470-4ADC-B255-0CCB53A64FE8}" dt="2022-09-25T09:05:02.139" v="29" actId="2696"/>
        <pc:sldMkLst>
          <pc:docMk/>
          <pc:sldMk cId="1035121432" sldId="260"/>
        </pc:sldMkLst>
        <pc:spChg chg="mod">
          <ac:chgData name="Ajwad Hussain" userId="9a276480df2b3bb4" providerId="LiveId" clId="{7235A1FB-0470-4ADC-B255-0CCB53A64FE8}" dt="2022-09-25T09:04:59.937" v="28" actId="688"/>
          <ac:spMkLst>
            <pc:docMk/>
            <pc:sldMk cId="1035121432" sldId="260"/>
            <ac:spMk id="2" creationId="{A1F74D7A-4BF6-49D5-BD55-FEFD5F97C6BD}"/>
          </ac:spMkLst>
        </pc:spChg>
      </pc:sldChg>
      <pc:sldChg chg="addSp delSp modSp new mod ord setBg setFolMasterObjs modClrScheme setClrOvrMap chgLayout">
        <pc:chgData name="Ajwad Hussain" userId="9a276480df2b3bb4" providerId="LiveId" clId="{7235A1FB-0470-4ADC-B255-0CCB53A64FE8}" dt="2022-09-25T10:54:54.093" v="408" actId="20577"/>
        <pc:sldMkLst>
          <pc:docMk/>
          <pc:sldMk cId="1595885684" sldId="260"/>
        </pc:sldMkLst>
        <pc:spChg chg="del mod ord">
          <ac:chgData name="Ajwad Hussain" userId="9a276480df2b3bb4" providerId="LiveId" clId="{7235A1FB-0470-4ADC-B255-0CCB53A64FE8}" dt="2022-09-25T09:12:23.665" v="48" actId="700"/>
          <ac:spMkLst>
            <pc:docMk/>
            <pc:sldMk cId="1595885684" sldId="260"/>
            <ac:spMk id="2" creationId="{CDE49438-D8F5-0CBD-6573-AD914CCC8F77}"/>
          </ac:spMkLst>
        </pc:spChg>
        <pc:spChg chg="add mod ord">
          <ac:chgData name="Ajwad Hussain" userId="9a276480df2b3bb4" providerId="LiveId" clId="{7235A1FB-0470-4ADC-B255-0CCB53A64FE8}" dt="2022-09-25T10:54:54.093" v="408" actId="20577"/>
          <ac:spMkLst>
            <pc:docMk/>
            <pc:sldMk cId="1595885684" sldId="260"/>
            <ac:spMk id="3" creationId="{0CC581F0-14B1-CA14-F9A7-124BC4D58747}"/>
          </ac:spMkLst>
        </pc:spChg>
        <pc:spChg chg="add del mod ord">
          <ac:chgData name="Ajwad Hussain" userId="9a276480df2b3bb4" providerId="LiveId" clId="{7235A1FB-0470-4ADC-B255-0CCB53A64FE8}" dt="2022-09-25T09:36:52.252" v="82" actId="21"/>
          <ac:spMkLst>
            <pc:docMk/>
            <pc:sldMk cId="1595885684" sldId="260"/>
            <ac:spMk id="4" creationId="{1E73C8CD-CE30-7EED-9741-420387FE61FB}"/>
          </ac:spMkLst>
        </pc:spChg>
        <pc:spChg chg="add del mod ord">
          <ac:chgData name="Ajwad Hussain" userId="9a276480df2b3bb4" providerId="LiveId" clId="{7235A1FB-0470-4ADC-B255-0CCB53A64FE8}" dt="2022-09-25T10:54:36.097" v="392" actId="26606"/>
          <ac:spMkLst>
            <pc:docMk/>
            <pc:sldMk cId="1595885684" sldId="260"/>
            <ac:spMk id="5" creationId="{48F260F3-8AED-C5EC-2470-7D951FBF1E84}"/>
          </ac:spMkLst>
        </pc:spChg>
        <pc:spChg chg="add del">
          <ac:chgData name="Ajwad Hussain" userId="9a276480df2b3bb4" providerId="LiveId" clId="{7235A1FB-0470-4ADC-B255-0CCB53A64FE8}" dt="2022-09-25T10:43:23.549" v="345" actId="26606"/>
          <ac:spMkLst>
            <pc:docMk/>
            <pc:sldMk cId="1595885684" sldId="260"/>
            <ac:spMk id="12" creationId="{77D7B666-D5E6-48CE-B26A-FB5E5C34AF90}"/>
          </ac:spMkLst>
        </pc:spChg>
        <pc:spChg chg="add del">
          <ac:chgData name="Ajwad Hussain" userId="9a276480df2b3bb4" providerId="LiveId" clId="{7235A1FB-0470-4ADC-B255-0CCB53A64FE8}" dt="2022-09-25T10:43:23.549" v="345" actId="26606"/>
          <ac:spMkLst>
            <pc:docMk/>
            <pc:sldMk cId="1595885684" sldId="260"/>
            <ac:spMk id="14" creationId="{F6EE670A-A41A-44AD-BC1C-2090365EB5B3}"/>
          </ac:spMkLst>
        </pc:spChg>
        <pc:spChg chg="add del">
          <ac:chgData name="Ajwad Hussain" userId="9a276480df2b3bb4" providerId="LiveId" clId="{7235A1FB-0470-4ADC-B255-0CCB53A64FE8}" dt="2022-09-25T10:43:24.271" v="347" actId="26606"/>
          <ac:spMkLst>
            <pc:docMk/>
            <pc:sldMk cId="1595885684" sldId="260"/>
            <ac:spMk id="17" creationId="{39E4C68A-A4A9-48A4-9FF2-D2896B1EA01F}"/>
          </ac:spMkLst>
        </pc:spChg>
        <pc:spChg chg="add del">
          <ac:chgData name="Ajwad Hussain" userId="9a276480df2b3bb4" providerId="LiveId" clId="{7235A1FB-0470-4ADC-B255-0CCB53A64FE8}" dt="2022-09-25T10:43:24.271" v="347" actId="26606"/>
          <ac:spMkLst>
            <pc:docMk/>
            <pc:sldMk cId="1595885684" sldId="260"/>
            <ac:spMk id="18" creationId="{E2B9AEA5-52CB-49A6-AF8A-33502F291B91}"/>
          </ac:spMkLst>
        </pc:spChg>
        <pc:spChg chg="add del">
          <ac:chgData name="Ajwad Hussain" userId="9a276480df2b3bb4" providerId="LiveId" clId="{7235A1FB-0470-4ADC-B255-0CCB53A64FE8}" dt="2022-09-25T10:43:25.031" v="349" actId="26606"/>
          <ac:spMkLst>
            <pc:docMk/>
            <pc:sldMk cId="1595885684" sldId="260"/>
            <ac:spMk id="21" creationId="{A10C41F2-1746-4431-9B52-B9F147A896B8}"/>
          </ac:spMkLst>
        </pc:spChg>
        <pc:spChg chg="add del">
          <ac:chgData name="Ajwad Hussain" userId="9a276480df2b3bb4" providerId="LiveId" clId="{7235A1FB-0470-4ADC-B255-0CCB53A64FE8}" dt="2022-09-25T10:43:25.031" v="349" actId="26606"/>
          <ac:spMkLst>
            <pc:docMk/>
            <pc:sldMk cId="1595885684" sldId="260"/>
            <ac:spMk id="22" creationId="{7984928E-D694-4849-BBAD-D7C7DC405478}"/>
          </ac:spMkLst>
        </pc:spChg>
        <pc:spChg chg="add del">
          <ac:chgData name="Ajwad Hussain" userId="9a276480df2b3bb4" providerId="LiveId" clId="{7235A1FB-0470-4ADC-B255-0CCB53A64FE8}" dt="2022-09-25T10:43:25.031" v="349" actId="26606"/>
          <ac:spMkLst>
            <pc:docMk/>
            <pc:sldMk cId="1595885684" sldId="260"/>
            <ac:spMk id="23" creationId="{A24A153C-9BEC-46E7-9AA4-DFC65A2B1A87}"/>
          </ac:spMkLst>
        </pc:spChg>
        <pc:spChg chg="add del">
          <ac:chgData name="Ajwad Hussain" userId="9a276480df2b3bb4" providerId="LiveId" clId="{7235A1FB-0470-4ADC-B255-0CCB53A64FE8}" dt="2022-09-25T10:54:26.378" v="383" actId="26606"/>
          <ac:spMkLst>
            <pc:docMk/>
            <pc:sldMk cId="1595885684" sldId="260"/>
            <ac:spMk id="33" creationId="{2C33F367-76E5-4D2A-96B1-4FD443CDD1CF}"/>
          </ac:spMkLst>
        </pc:spChg>
        <pc:spChg chg="add del">
          <ac:chgData name="Ajwad Hussain" userId="9a276480df2b3bb4" providerId="LiveId" clId="{7235A1FB-0470-4ADC-B255-0CCB53A64FE8}" dt="2022-09-25T10:54:26.378" v="383" actId="26606"/>
          <ac:spMkLst>
            <pc:docMk/>
            <pc:sldMk cId="1595885684" sldId="260"/>
            <ac:spMk id="34" creationId="{6F769419-3E73-449D-B62A-0CDEC946A679}"/>
          </ac:spMkLst>
        </pc:spChg>
        <pc:spChg chg="add del">
          <ac:chgData name="Ajwad Hussain" userId="9a276480df2b3bb4" providerId="LiveId" clId="{7235A1FB-0470-4ADC-B255-0CCB53A64FE8}" dt="2022-09-25T10:54:28.440" v="387" actId="26606"/>
          <ac:spMkLst>
            <pc:docMk/>
            <pc:sldMk cId="1595885684" sldId="260"/>
            <ac:spMk id="54" creationId="{2C33F367-76E5-4D2A-96B1-4FD443CDD1CF}"/>
          </ac:spMkLst>
        </pc:spChg>
        <pc:spChg chg="add del">
          <ac:chgData name="Ajwad Hussain" userId="9a276480df2b3bb4" providerId="LiveId" clId="{7235A1FB-0470-4ADC-B255-0CCB53A64FE8}" dt="2022-09-25T10:54:28.440" v="387" actId="26606"/>
          <ac:spMkLst>
            <pc:docMk/>
            <pc:sldMk cId="1595885684" sldId="260"/>
            <ac:spMk id="55" creationId="{6F769419-3E73-449D-B62A-0CDEC946A679}"/>
          </ac:spMkLst>
        </pc:spChg>
        <pc:spChg chg="add del">
          <ac:chgData name="Ajwad Hussain" userId="9a276480df2b3bb4" providerId="LiveId" clId="{7235A1FB-0470-4ADC-B255-0CCB53A64FE8}" dt="2022-09-25T10:54:30.266" v="389" actId="26606"/>
          <ac:spMkLst>
            <pc:docMk/>
            <pc:sldMk cId="1595885684" sldId="260"/>
            <ac:spMk id="67" creationId="{E6419F60-9469-4D44-868E-3CA3817DBA1D}"/>
          </ac:spMkLst>
        </pc:spChg>
        <pc:spChg chg="add del">
          <ac:chgData name="Ajwad Hussain" userId="9a276480df2b3bb4" providerId="LiveId" clId="{7235A1FB-0470-4ADC-B255-0CCB53A64FE8}" dt="2022-09-25T10:54:30.266" v="389" actId="26606"/>
          <ac:spMkLst>
            <pc:docMk/>
            <pc:sldMk cId="1595885684" sldId="260"/>
            <ac:spMk id="68" creationId="{A3CF6F3D-089E-4C46-A15D-27A0B525A28E}"/>
          </ac:spMkLst>
        </pc:spChg>
        <pc:spChg chg="add del">
          <ac:chgData name="Ajwad Hussain" userId="9a276480df2b3bb4" providerId="LiveId" clId="{7235A1FB-0470-4ADC-B255-0CCB53A64FE8}" dt="2022-09-25T10:54:36.081" v="391" actId="26606"/>
          <ac:spMkLst>
            <pc:docMk/>
            <pc:sldMk cId="1595885684" sldId="260"/>
            <ac:spMk id="80" creationId="{290FE681-1E05-478A-89DC-5F7AB37CFD77}"/>
          </ac:spMkLst>
        </pc:spChg>
        <pc:spChg chg="add del">
          <ac:chgData name="Ajwad Hussain" userId="9a276480df2b3bb4" providerId="LiveId" clId="{7235A1FB-0470-4ADC-B255-0CCB53A64FE8}" dt="2022-09-25T10:54:36.081" v="391" actId="26606"/>
          <ac:spMkLst>
            <pc:docMk/>
            <pc:sldMk cId="1595885684" sldId="260"/>
            <ac:spMk id="82" creationId="{48F260F3-8AED-C5EC-2470-7D951FBF1E84}"/>
          </ac:spMkLst>
        </pc:spChg>
        <pc:spChg chg="add">
          <ac:chgData name="Ajwad Hussain" userId="9a276480df2b3bb4" providerId="LiveId" clId="{7235A1FB-0470-4ADC-B255-0CCB53A64FE8}" dt="2022-09-25T10:54:36.097" v="392" actId="26606"/>
          <ac:spMkLst>
            <pc:docMk/>
            <pc:sldMk cId="1595885684" sldId="260"/>
            <ac:spMk id="90" creationId="{CADF2543-1B6F-4FBC-A7AF-53A0430E05AB}"/>
          </ac:spMkLst>
        </pc:spChg>
        <pc:spChg chg="add mod">
          <ac:chgData name="Ajwad Hussain" userId="9a276480df2b3bb4" providerId="LiveId" clId="{7235A1FB-0470-4ADC-B255-0CCB53A64FE8}" dt="2022-09-25T10:54:45.999" v="394" actId="20577"/>
          <ac:spMkLst>
            <pc:docMk/>
            <pc:sldMk cId="1595885684" sldId="260"/>
            <ac:spMk id="97" creationId="{48F260F3-8AED-C5EC-2470-7D951FBF1E84}"/>
          </ac:spMkLst>
        </pc:spChg>
        <pc:grpChg chg="add del">
          <ac:chgData name="Ajwad Hussain" userId="9a276480df2b3bb4" providerId="LiveId" clId="{7235A1FB-0470-4ADC-B255-0CCB53A64FE8}" dt="2022-09-25T10:54:26.378" v="383" actId="26606"/>
          <ac:grpSpMkLst>
            <pc:docMk/>
            <pc:sldMk cId="1595885684" sldId="260"/>
            <ac:grpSpMk id="19" creationId="{B455B88A-C127-47B3-B317-724BD4EAAD0E}"/>
          </ac:grpSpMkLst>
        </pc:grpChg>
        <pc:grpChg chg="add del">
          <ac:chgData name="Ajwad Hussain" userId="9a276480df2b3bb4" providerId="LiveId" clId="{7235A1FB-0470-4ADC-B255-0CCB53A64FE8}" dt="2022-09-25T10:54:26.378" v="383" actId="26606"/>
          <ac:grpSpMkLst>
            <pc:docMk/>
            <pc:sldMk cId="1595885684" sldId="260"/>
            <ac:grpSpMk id="35" creationId="{A6515200-42F9-488F-9895-6CDBCD1E87C8}"/>
          </ac:grpSpMkLst>
        </pc:grpChg>
        <pc:grpChg chg="add del">
          <ac:chgData name="Ajwad Hussain" userId="9a276480df2b3bb4" providerId="LiveId" clId="{7235A1FB-0470-4ADC-B255-0CCB53A64FE8}" dt="2022-09-25T10:54:27.523" v="385" actId="26606"/>
          <ac:grpSpMkLst>
            <pc:docMk/>
            <pc:sldMk cId="1595885684" sldId="260"/>
            <ac:grpSpMk id="40" creationId="{B455B88A-C127-47B3-B317-724BD4EAAD0E}"/>
          </ac:grpSpMkLst>
        </pc:grpChg>
        <pc:grpChg chg="add del">
          <ac:chgData name="Ajwad Hussain" userId="9a276480df2b3bb4" providerId="LiveId" clId="{7235A1FB-0470-4ADC-B255-0CCB53A64FE8}" dt="2022-09-25T10:54:28.440" v="387" actId="26606"/>
          <ac:grpSpMkLst>
            <pc:docMk/>
            <pc:sldMk cId="1595885684" sldId="260"/>
            <ac:grpSpMk id="48" creationId="{B455B88A-C127-47B3-B317-724BD4EAAD0E}"/>
          </ac:grpSpMkLst>
        </pc:grpChg>
        <pc:grpChg chg="add del">
          <ac:chgData name="Ajwad Hussain" userId="9a276480df2b3bb4" providerId="LiveId" clId="{7235A1FB-0470-4ADC-B255-0CCB53A64FE8}" dt="2022-09-25T10:54:28.440" v="387" actId="26606"/>
          <ac:grpSpMkLst>
            <pc:docMk/>
            <pc:sldMk cId="1595885684" sldId="260"/>
            <ac:grpSpMk id="56" creationId="{A6515200-42F9-488F-9895-6CDBCD1E87C8}"/>
          </ac:grpSpMkLst>
        </pc:grpChg>
        <pc:grpChg chg="add del">
          <ac:chgData name="Ajwad Hussain" userId="9a276480df2b3bb4" providerId="LiveId" clId="{7235A1FB-0470-4ADC-B255-0CCB53A64FE8}" dt="2022-09-25T10:54:30.266" v="389" actId="26606"/>
          <ac:grpSpMkLst>
            <pc:docMk/>
            <pc:sldMk cId="1595885684" sldId="260"/>
            <ac:grpSpMk id="61" creationId="{B455B88A-C127-47B3-B317-724BD4EAAD0E}"/>
          </ac:grpSpMkLst>
        </pc:grpChg>
        <pc:grpChg chg="add del">
          <ac:chgData name="Ajwad Hussain" userId="9a276480df2b3bb4" providerId="LiveId" clId="{7235A1FB-0470-4ADC-B255-0CCB53A64FE8}" dt="2022-09-25T10:54:30.266" v="389" actId="26606"/>
          <ac:grpSpMkLst>
            <pc:docMk/>
            <pc:sldMk cId="1595885684" sldId="260"/>
            <ac:grpSpMk id="69" creationId="{D5DE9D45-335A-43DE-A422-9B6120B513E5}"/>
          </ac:grpSpMkLst>
        </pc:grpChg>
        <pc:grpChg chg="add del">
          <ac:chgData name="Ajwad Hussain" userId="9a276480df2b3bb4" providerId="LiveId" clId="{7235A1FB-0470-4ADC-B255-0CCB53A64FE8}" dt="2022-09-25T10:54:36.081" v="391" actId="26606"/>
          <ac:grpSpMkLst>
            <pc:docMk/>
            <pc:sldMk cId="1595885684" sldId="260"/>
            <ac:grpSpMk id="74" creationId="{6CC7770B-E4E1-42D6-9437-DAA4A3A9E659}"/>
          </ac:grpSpMkLst>
        </pc:grpChg>
        <pc:grpChg chg="add">
          <ac:chgData name="Ajwad Hussain" userId="9a276480df2b3bb4" providerId="LiveId" clId="{7235A1FB-0470-4ADC-B255-0CCB53A64FE8}" dt="2022-09-25T10:54:36.097" v="392" actId="26606"/>
          <ac:grpSpMkLst>
            <pc:docMk/>
            <pc:sldMk cId="1595885684" sldId="260"/>
            <ac:grpSpMk id="84" creationId="{6CC7770B-E4E1-42D6-9437-DAA4A3A9E659}"/>
          </ac:grpSpMkLst>
        </pc:grpChg>
        <pc:grpChg chg="add">
          <ac:chgData name="Ajwad Hussain" userId="9a276480df2b3bb4" providerId="LiveId" clId="{7235A1FB-0470-4ADC-B255-0CCB53A64FE8}" dt="2022-09-25T10:54:36.097" v="392" actId="26606"/>
          <ac:grpSpMkLst>
            <pc:docMk/>
            <pc:sldMk cId="1595885684" sldId="260"/>
            <ac:grpSpMk id="91" creationId="{A80A6E81-6B71-43DF-877B-E964A9A4CB68}"/>
          </ac:grpSpMkLst>
        </pc:grpChg>
        <pc:graphicFrameChg chg="add del">
          <ac:chgData name="Ajwad Hussain" userId="9a276480df2b3bb4" providerId="LiveId" clId="{7235A1FB-0470-4ADC-B255-0CCB53A64FE8}" dt="2022-09-25T10:44:44.677" v="351" actId="26606"/>
          <ac:graphicFrameMkLst>
            <pc:docMk/>
            <pc:sldMk cId="1595885684" sldId="260"/>
            <ac:graphicFrameMk id="7" creationId="{39726324-5ECE-4CFC-98E0-B9EA1EE35C9F}"/>
          </ac:graphicFrameMkLst>
        </pc:graphicFrameChg>
        <pc:graphicFrameChg chg="add del">
          <ac:chgData name="Ajwad Hussain" userId="9a276480df2b3bb4" providerId="LiveId" clId="{7235A1FB-0470-4ADC-B255-0CCB53A64FE8}" dt="2022-09-25T10:47:57.691" v="362" actId="26606"/>
          <ac:graphicFrameMkLst>
            <pc:docMk/>
            <pc:sldMk cId="1595885684" sldId="260"/>
            <ac:graphicFrameMk id="9" creationId="{93CD75B0-F0E8-16F8-797A-E2EB004632FB}"/>
          </ac:graphicFrameMkLst>
        </pc:graphicFrameChg>
        <pc:graphicFrameChg chg="add del">
          <ac:chgData name="Ajwad Hussain" userId="9a276480df2b3bb4" providerId="LiveId" clId="{7235A1FB-0470-4ADC-B255-0CCB53A64FE8}" dt="2022-09-25T10:50:42.367" v="373" actId="26606"/>
          <ac:graphicFrameMkLst>
            <pc:docMk/>
            <pc:sldMk cId="1595885684" sldId="260"/>
            <ac:graphicFrameMk id="15" creationId="{903918A5-87EA-2EF6-1AE8-F1ECFB715B59}"/>
          </ac:graphicFrameMkLst>
        </pc:graphicFrameChg>
        <pc:graphicFrameChg chg="add del">
          <ac:chgData name="Ajwad Hussain" userId="9a276480df2b3bb4" providerId="LiveId" clId="{7235A1FB-0470-4ADC-B255-0CCB53A64FE8}" dt="2022-09-25T10:54:26.378" v="383" actId="26606"/>
          <ac:graphicFrameMkLst>
            <pc:docMk/>
            <pc:sldMk cId="1595885684" sldId="260"/>
            <ac:graphicFrameMk id="38" creationId="{6488829E-E522-DA08-B539-7A5086F6B934}"/>
          </ac:graphicFrameMkLst>
        </pc:graphicFrameChg>
        <pc:graphicFrameChg chg="add del">
          <ac:chgData name="Ajwad Hussain" userId="9a276480df2b3bb4" providerId="LiveId" clId="{7235A1FB-0470-4ADC-B255-0CCB53A64FE8}" dt="2022-09-25T10:54:27.523" v="385" actId="26606"/>
          <ac:graphicFrameMkLst>
            <pc:docMk/>
            <pc:sldMk cId="1595885684" sldId="260"/>
            <ac:graphicFrameMk id="46" creationId="{BBB27BC0-2B2C-75BF-BAF0-88C1FC99898B}"/>
          </ac:graphicFrameMkLst>
        </pc:graphicFrameChg>
        <pc:graphicFrameChg chg="add del">
          <ac:chgData name="Ajwad Hussain" userId="9a276480df2b3bb4" providerId="LiveId" clId="{7235A1FB-0470-4ADC-B255-0CCB53A64FE8}" dt="2022-09-25T10:54:28.440" v="387" actId="26606"/>
          <ac:graphicFrameMkLst>
            <pc:docMk/>
            <pc:sldMk cId="1595885684" sldId="260"/>
            <ac:graphicFrameMk id="59" creationId="{6634810F-BBE9-A9AA-183E-CA33B9B0FE47}"/>
          </ac:graphicFrameMkLst>
        </pc:graphicFrameChg>
        <pc:graphicFrameChg chg="add del">
          <ac:chgData name="Ajwad Hussain" userId="9a276480df2b3bb4" providerId="LiveId" clId="{7235A1FB-0470-4ADC-B255-0CCB53A64FE8}" dt="2022-09-25T10:54:30.266" v="389" actId="26606"/>
          <ac:graphicFrameMkLst>
            <pc:docMk/>
            <pc:sldMk cId="1595885684" sldId="260"/>
            <ac:graphicFrameMk id="72" creationId="{2E0BE1D9-02FA-CE97-B210-62B574CDC42B}"/>
          </ac:graphicFrameMkLst>
        </pc:graphicFrameChg>
        <pc:cxnChg chg="add del">
          <ac:chgData name="Ajwad Hussain" userId="9a276480df2b3bb4" providerId="LiveId" clId="{7235A1FB-0470-4ADC-B255-0CCB53A64FE8}" dt="2022-09-25T10:47:57.691" v="362" actId="26606"/>
          <ac:cxnSpMkLst>
            <pc:docMk/>
            <pc:sldMk cId="1595885684" sldId="260"/>
            <ac:cxnSpMk id="8" creationId="{22953FD7-F17A-4D8D-8237-93E8D567166C}"/>
          </ac:cxnSpMkLst>
        </pc:cxnChg>
        <pc:cxnChg chg="add del">
          <ac:chgData name="Ajwad Hussain" userId="9a276480df2b3bb4" providerId="LiveId" clId="{7235A1FB-0470-4ADC-B255-0CCB53A64FE8}" dt="2022-09-25T10:43:23.549" v="345" actId="26606"/>
          <ac:cxnSpMkLst>
            <pc:docMk/>
            <pc:sldMk cId="1595885684" sldId="260"/>
            <ac:cxnSpMk id="10" creationId="{B821C225-5C4D-4168-90AF-3D263D72CBA2}"/>
          </ac:cxnSpMkLst>
        </pc:cxnChg>
        <pc:cxnChg chg="add del">
          <ac:chgData name="Ajwad Hussain" userId="9a276480df2b3bb4" providerId="LiveId" clId="{7235A1FB-0470-4ADC-B255-0CCB53A64FE8}" dt="2022-09-25T10:44:44.677" v="351" actId="26606"/>
          <ac:cxnSpMkLst>
            <pc:docMk/>
            <pc:sldMk cId="1595885684" sldId="260"/>
            <ac:cxnSpMk id="11" creationId="{22953FD7-F17A-4D8D-8237-93E8D567166C}"/>
          </ac:cxnSpMkLst>
        </pc:cxnChg>
        <pc:cxnChg chg="add del">
          <ac:chgData name="Ajwad Hussain" userId="9a276480df2b3bb4" providerId="LiveId" clId="{7235A1FB-0470-4ADC-B255-0CCB53A64FE8}" dt="2022-09-25T10:50:42.367" v="373" actId="26606"/>
          <ac:cxnSpMkLst>
            <pc:docMk/>
            <pc:sldMk cId="1595885684" sldId="260"/>
            <ac:cxnSpMk id="13" creationId="{22953FD7-F17A-4D8D-8237-93E8D567166C}"/>
          </ac:cxnSpMkLst>
        </pc:cxnChg>
        <pc:cxnChg chg="add del">
          <ac:chgData name="Ajwad Hussain" userId="9a276480df2b3bb4" providerId="LiveId" clId="{7235A1FB-0470-4ADC-B255-0CCB53A64FE8}" dt="2022-09-25T10:43:24.271" v="347" actId="26606"/>
          <ac:cxnSpMkLst>
            <pc:docMk/>
            <pc:sldMk cId="1595885684" sldId="260"/>
            <ac:cxnSpMk id="16" creationId="{B821C225-5C4D-4168-90AF-3D263D72CBA2}"/>
          </ac:cxnSpMkLst>
        </pc:cxnChg>
        <pc:cxnChg chg="add del">
          <ac:chgData name="Ajwad Hussain" userId="9a276480df2b3bb4" providerId="LiveId" clId="{7235A1FB-0470-4ADC-B255-0CCB53A64FE8}" dt="2022-09-25T10:43:25.031" v="349" actId="26606"/>
          <ac:cxnSpMkLst>
            <pc:docMk/>
            <pc:sldMk cId="1595885684" sldId="260"/>
            <ac:cxnSpMk id="20" creationId="{B821C225-5C4D-4168-90AF-3D263D72CBA2}"/>
          </ac:cxnSpMkLst>
        </pc:cxnChg>
        <pc:cxnChg chg="add del">
          <ac:chgData name="Ajwad Hussain" userId="9a276480df2b3bb4" providerId="LiveId" clId="{7235A1FB-0470-4ADC-B255-0CCB53A64FE8}" dt="2022-09-25T10:43:25.031" v="349" actId="26606"/>
          <ac:cxnSpMkLst>
            <pc:docMk/>
            <pc:sldMk cId="1595885684" sldId="260"/>
            <ac:cxnSpMk id="24" creationId="{99237721-19CF-41B1-AA0A-E1E1A8282D52}"/>
          </ac:cxnSpMkLst>
        </pc:cxnChg>
        <pc:cxnChg chg="add del">
          <ac:chgData name="Ajwad Hussain" userId="9a276480df2b3bb4" providerId="LiveId" clId="{7235A1FB-0470-4ADC-B255-0CCB53A64FE8}" dt="2022-09-25T10:54:36.081" v="391" actId="26606"/>
          <ac:cxnSpMkLst>
            <pc:docMk/>
            <pc:sldMk cId="1595885684" sldId="260"/>
            <ac:cxnSpMk id="81" creationId="{2E2F21DC-5F0E-42CF-B89C-C1E25E175CB8}"/>
          </ac:cxnSpMkLst>
        </pc:cxnChg>
      </pc:sldChg>
      <pc:sldChg chg="addSp delSp modSp new mod ord setBg modClrScheme chgLayout">
        <pc:chgData name="Ajwad Hussain" userId="9a276480df2b3bb4" providerId="LiveId" clId="{7235A1FB-0470-4ADC-B255-0CCB53A64FE8}" dt="2022-09-25T17:45:59.291" v="1615"/>
        <pc:sldMkLst>
          <pc:docMk/>
          <pc:sldMk cId="2960859444" sldId="261"/>
        </pc:sldMkLst>
        <pc:spChg chg="del">
          <ac:chgData name="Ajwad Hussain" userId="9a276480df2b3bb4" providerId="LiveId" clId="{7235A1FB-0470-4ADC-B255-0CCB53A64FE8}" dt="2022-09-25T10:55:44.310" v="410"/>
          <ac:spMkLst>
            <pc:docMk/>
            <pc:sldMk cId="2960859444" sldId="261"/>
            <ac:spMk id="2" creationId="{A67BAD04-99A7-61C6-1E9B-3E751D55321D}"/>
          </ac:spMkLst>
        </pc:spChg>
        <pc:spChg chg="del">
          <ac:chgData name="Ajwad Hussain" userId="9a276480df2b3bb4" providerId="LiveId" clId="{7235A1FB-0470-4ADC-B255-0CCB53A64FE8}" dt="2022-09-25T10:55:44.310" v="410"/>
          <ac:spMkLst>
            <pc:docMk/>
            <pc:sldMk cId="2960859444" sldId="261"/>
            <ac:spMk id="3" creationId="{04697EE1-92A0-56F8-8DE5-82A1A7325776}"/>
          </ac:spMkLst>
        </pc:spChg>
        <pc:spChg chg="add del mod">
          <ac:chgData name="Ajwad Hussain" userId="9a276480df2b3bb4" providerId="LiveId" clId="{7235A1FB-0470-4ADC-B255-0CCB53A64FE8}" dt="2022-09-25T11:16:03.411" v="705" actId="21"/>
          <ac:spMkLst>
            <pc:docMk/>
            <pc:sldMk cId="2960859444" sldId="261"/>
            <ac:spMk id="4" creationId="{FAD0085E-776C-3ACF-C010-CF0E021BBA89}"/>
          </ac:spMkLst>
        </pc:spChg>
        <pc:spChg chg="add del mod">
          <ac:chgData name="Ajwad Hussain" userId="9a276480df2b3bb4" providerId="LiveId" clId="{7235A1FB-0470-4ADC-B255-0CCB53A64FE8}" dt="2022-09-25T10:59:21.847" v="417" actId="931"/>
          <ac:spMkLst>
            <pc:docMk/>
            <pc:sldMk cId="2960859444" sldId="261"/>
            <ac:spMk id="5" creationId="{2EAF969E-6C49-8ABE-45C0-CD009163321A}"/>
          </ac:spMkLst>
        </pc:spChg>
        <pc:spChg chg="add mod">
          <ac:chgData name="Ajwad Hussain" userId="9a276480df2b3bb4" providerId="LiveId" clId="{7235A1FB-0470-4ADC-B255-0CCB53A64FE8}" dt="2022-09-25T17:43:05.505" v="1613" actId="1076"/>
          <ac:spMkLst>
            <pc:docMk/>
            <pc:sldMk cId="2960859444" sldId="261"/>
            <ac:spMk id="7" creationId="{9068EC58-DAD7-E935-FC2B-F97EE25FFCF2}"/>
          </ac:spMkLst>
        </pc:spChg>
        <pc:spChg chg="add del mod">
          <ac:chgData name="Ajwad Hussain" userId="9a276480df2b3bb4" providerId="LiveId" clId="{7235A1FB-0470-4ADC-B255-0CCB53A64FE8}" dt="2022-09-25T10:59:41.846" v="421" actId="931"/>
          <ac:spMkLst>
            <pc:docMk/>
            <pc:sldMk cId="2960859444" sldId="261"/>
            <ac:spMk id="9" creationId="{23FEF3FF-52E4-8305-05A2-CDEE8A44B511}"/>
          </ac:spMkLst>
        </pc:spChg>
        <pc:spChg chg="add del mod">
          <ac:chgData name="Ajwad Hussain" userId="9a276480df2b3bb4" providerId="LiveId" clId="{7235A1FB-0470-4ADC-B255-0CCB53A64FE8}" dt="2022-09-25T10:59:55.097" v="425" actId="931"/>
          <ac:spMkLst>
            <pc:docMk/>
            <pc:sldMk cId="2960859444" sldId="261"/>
            <ac:spMk id="13" creationId="{98937147-D030-B2C9-03E7-D7A472BE0816}"/>
          </ac:spMkLst>
        </pc:spChg>
        <pc:spChg chg="add del mod">
          <ac:chgData name="Ajwad Hussain" userId="9a276480df2b3bb4" providerId="LiveId" clId="{7235A1FB-0470-4ADC-B255-0CCB53A64FE8}" dt="2022-09-25T11:15:56.364" v="703" actId="21"/>
          <ac:spMkLst>
            <pc:docMk/>
            <pc:sldMk cId="2960859444" sldId="261"/>
            <ac:spMk id="16" creationId="{1B22B4AB-3963-258E-DE1D-2E77B24A12FF}"/>
          </ac:spMkLst>
        </pc:spChg>
        <pc:spChg chg="add del mod">
          <ac:chgData name="Ajwad Hussain" userId="9a276480df2b3bb4" providerId="LiveId" clId="{7235A1FB-0470-4ADC-B255-0CCB53A64FE8}" dt="2022-09-25T11:13:12.559" v="609" actId="931"/>
          <ac:spMkLst>
            <pc:docMk/>
            <pc:sldMk cId="2960859444" sldId="261"/>
            <ac:spMk id="27" creationId="{6549BDC5-E63C-3163-F72E-FD375A76F184}"/>
          </ac:spMkLst>
        </pc:spChg>
        <pc:spChg chg="add del mod ord">
          <ac:chgData name="Ajwad Hussain" userId="9a276480df2b3bb4" providerId="LiveId" clId="{7235A1FB-0470-4ADC-B255-0CCB53A64FE8}" dt="2022-09-25T11:19:21.158" v="1013" actId="700"/>
          <ac:spMkLst>
            <pc:docMk/>
            <pc:sldMk cId="2960859444" sldId="261"/>
            <ac:spMk id="30" creationId="{61565CA6-8FC6-7B30-2880-680A9A410725}"/>
          </ac:spMkLst>
        </pc:spChg>
        <pc:spChg chg="add del mod ord">
          <ac:chgData name="Ajwad Hussain" userId="9a276480df2b3bb4" providerId="LiveId" clId="{7235A1FB-0470-4ADC-B255-0CCB53A64FE8}" dt="2022-09-25T11:19:21.158" v="1013" actId="700"/>
          <ac:spMkLst>
            <pc:docMk/>
            <pc:sldMk cId="2960859444" sldId="261"/>
            <ac:spMk id="31" creationId="{370AF2FB-BCE6-A20C-2BF8-1C62F62698B9}"/>
          </ac:spMkLst>
        </pc:spChg>
        <pc:spChg chg="add del mod ord">
          <ac:chgData name="Ajwad Hussain" userId="9a276480df2b3bb4" providerId="LiveId" clId="{7235A1FB-0470-4ADC-B255-0CCB53A64FE8}" dt="2022-09-25T11:19:38.855" v="1030" actId="700"/>
          <ac:spMkLst>
            <pc:docMk/>
            <pc:sldMk cId="2960859444" sldId="261"/>
            <ac:spMk id="32" creationId="{216D779F-FCF6-1ABD-960F-63BDD2B3C21B}"/>
          </ac:spMkLst>
        </pc:spChg>
        <pc:spChg chg="add del mod">
          <ac:chgData name="Ajwad Hussain" userId="9a276480df2b3bb4" providerId="LiveId" clId="{7235A1FB-0470-4ADC-B255-0CCB53A64FE8}" dt="2022-09-25T11:20:27.726" v="1044" actId="21"/>
          <ac:spMkLst>
            <pc:docMk/>
            <pc:sldMk cId="2960859444" sldId="261"/>
            <ac:spMk id="40" creationId="{5BD1AC65-735A-3930-A7B2-EAC191BF650E}"/>
          </ac:spMkLst>
        </pc:spChg>
        <pc:spChg chg="add del">
          <ac:chgData name="Ajwad Hussain" userId="9a276480df2b3bb4" providerId="LiveId" clId="{7235A1FB-0470-4ADC-B255-0CCB53A64FE8}" dt="2022-09-25T11:19:51.951" v="1038" actId="26606"/>
          <ac:spMkLst>
            <pc:docMk/>
            <pc:sldMk cId="2960859444" sldId="261"/>
            <ac:spMk id="41" creationId="{9A212F8F-D812-4A16-BE82-F3500DE32174}"/>
          </ac:spMkLst>
        </pc:spChg>
        <pc:spChg chg="add del">
          <ac:chgData name="Ajwad Hussain" userId="9a276480df2b3bb4" providerId="LiveId" clId="{7235A1FB-0470-4ADC-B255-0CCB53A64FE8}" dt="2022-09-25T11:19:51.951" v="1038" actId="26606"/>
          <ac:spMkLst>
            <pc:docMk/>
            <pc:sldMk cId="2960859444" sldId="261"/>
            <ac:spMk id="43" creationId="{D2CF1D1B-04ED-443D-A9FE-68BF8859BDD6}"/>
          </ac:spMkLst>
        </pc:spChg>
        <pc:spChg chg="add del mod">
          <ac:chgData name="Ajwad Hussain" userId="9a276480df2b3bb4" providerId="LiveId" clId="{7235A1FB-0470-4ADC-B255-0CCB53A64FE8}" dt="2022-09-25T17:34:38.502" v="1338" actId="21"/>
          <ac:spMkLst>
            <pc:docMk/>
            <pc:sldMk cId="2960859444" sldId="261"/>
            <ac:spMk id="46" creationId="{69B56AE3-10BA-9DC8-54AA-DEC75D318639}"/>
          </ac:spMkLst>
        </pc:spChg>
        <pc:grpChg chg="add del">
          <ac:chgData name="Ajwad Hussain" userId="9a276480df2b3bb4" providerId="LiveId" clId="{7235A1FB-0470-4ADC-B255-0CCB53A64FE8}" dt="2022-09-25T11:19:50.860" v="1036" actId="26606"/>
          <ac:grpSpMkLst>
            <pc:docMk/>
            <pc:sldMk cId="2960859444" sldId="261"/>
            <ac:grpSpMk id="34" creationId="{12D8CD66-6E34-4232-868C-F61EC84AFC0B}"/>
          </ac:grpSpMkLst>
        </pc:grpChg>
        <pc:grpChg chg="add del">
          <ac:chgData name="Ajwad Hussain" userId="9a276480df2b3bb4" providerId="LiveId" clId="{7235A1FB-0470-4ADC-B255-0CCB53A64FE8}" dt="2022-09-25T11:19:51.951" v="1038" actId="26606"/>
          <ac:grpSpMkLst>
            <pc:docMk/>
            <pc:sldMk cId="2960859444" sldId="261"/>
            <ac:grpSpMk id="42" creationId="{2103B461-323C-4912-BFFD-C37582662085}"/>
          </ac:grpSpMkLst>
        </pc:grpChg>
        <pc:grpChg chg="add">
          <ac:chgData name="Ajwad Hussain" userId="9a276480df2b3bb4" providerId="LiveId" clId="{7235A1FB-0470-4ADC-B255-0CCB53A64FE8}" dt="2022-09-25T11:19:51.951" v="1039" actId="26606"/>
          <ac:grpSpMkLst>
            <pc:docMk/>
            <pc:sldMk cId="2960859444" sldId="261"/>
            <ac:grpSpMk id="45" creationId="{12D8CD66-6E34-4232-868C-F61EC84AFC0B}"/>
          </ac:grpSpMkLst>
        </pc:grpChg>
        <pc:picChg chg="add del mod">
          <ac:chgData name="Ajwad Hussain" userId="9a276480df2b3bb4" providerId="LiveId" clId="{7235A1FB-0470-4ADC-B255-0CCB53A64FE8}" dt="2022-09-25T17:35:23.074" v="1343" actId="21"/>
          <ac:picMkLst>
            <pc:docMk/>
            <pc:sldMk cId="2960859444" sldId="261"/>
            <ac:picMk id="3" creationId="{698B81E6-33B4-770C-C899-33F83EA2C0EE}"/>
          </ac:picMkLst>
        </pc:picChg>
        <pc:picChg chg="add mod">
          <ac:chgData name="Ajwad Hussain" userId="9a276480df2b3bb4" providerId="LiveId" clId="{7235A1FB-0470-4ADC-B255-0CCB53A64FE8}" dt="2022-09-25T17:38:04.549" v="1451" actId="14100"/>
          <ac:picMkLst>
            <pc:docMk/>
            <pc:sldMk cId="2960859444" sldId="261"/>
            <ac:picMk id="5" creationId="{E753FBB0-C917-BC8D-7223-4F59E9A20134}"/>
          </ac:picMkLst>
        </pc:picChg>
        <pc:picChg chg="add del mod">
          <ac:chgData name="Ajwad Hussain" userId="9a276480df2b3bb4" providerId="LiveId" clId="{7235A1FB-0470-4ADC-B255-0CCB53A64FE8}" dt="2022-09-25T17:38:15.175" v="1453" actId="21"/>
          <ac:picMkLst>
            <pc:docMk/>
            <pc:sldMk cId="2960859444" sldId="261"/>
            <ac:picMk id="6" creationId="{92DC2287-E696-BAB6-7EC4-3C6ADC87A56C}"/>
          </ac:picMkLst>
        </pc:picChg>
        <pc:picChg chg="add del mod">
          <ac:chgData name="Ajwad Hussain" userId="9a276480df2b3bb4" providerId="LiveId" clId="{7235A1FB-0470-4ADC-B255-0CCB53A64FE8}" dt="2022-09-25T10:59:25.976" v="420" actId="21"/>
          <ac:picMkLst>
            <pc:docMk/>
            <pc:sldMk cId="2960859444" sldId="261"/>
            <ac:picMk id="7" creationId="{8D532D2B-107C-8CA5-0165-E9E6EC08E158}"/>
          </ac:picMkLst>
        </pc:picChg>
        <pc:picChg chg="add del mod">
          <ac:chgData name="Ajwad Hussain" userId="9a276480df2b3bb4" providerId="LiveId" clId="{7235A1FB-0470-4ADC-B255-0CCB53A64FE8}" dt="2022-09-25T10:59:44.504" v="424" actId="21"/>
          <ac:picMkLst>
            <pc:docMk/>
            <pc:sldMk cId="2960859444" sldId="261"/>
            <ac:picMk id="11" creationId="{3D650A82-5565-13A0-37EF-F38DE55F60A9}"/>
          </ac:picMkLst>
        </pc:picChg>
        <pc:picChg chg="add del mod">
          <ac:chgData name="Ajwad Hussain" userId="9a276480df2b3bb4" providerId="LiveId" clId="{7235A1FB-0470-4ADC-B255-0CCB53A64FE8}" dt="2022-09-25T11:12:59.949" v="608" actId="21"/>
          <ac:picMkLst>
            <pc:docMk/>
            <pc:sldMk cId="2960859444" sldId="261"/>
            <ac:picMk id="15" creationId="{E196F85C-3E5E-AB1A-297C-B9C8B0389880}"/>
          </ac:picMkLst>
        </pc:picChg>
        <pc:picChg chg="add del mod">
          <ac:chgData name="Ajwad Hussain" userId="9a276480df2b3bb4" providerId="LiveId" clId="{7235A1FB-0470-4ADC-B255-0CCB53A64FE8}" dt="2022-09-25T11:15:59.258" v="704" actId="21"/>
          <ac:picMkLst>
            <pc:docMk/>
            <pc:sldMk cId="2960859444" sldId="261"/>
            <ac:picMk id="18" creationId="{DE7A9ABE-2CBE-89F6-6FB8-856688978CF8}"/>
          </ac:picMkLst>
        </pc:picChg>
        <pc:picChg chg="add del mod">
          <ac:chgData name="Ajwad Hussain" userId="9a276480df2b3bb4" providerId="LiveId" clId="{7235A1FB-0470-4ADC-B255-0CCB53A64FE8}" dt="2022-09-25T11:15:41.872" v="701" actId="21"/>
          <ac:picMkLst>
            <pc:docMk/>
            <pc:sldMk cId="2960859444" sldId="261"/>
            <ac:picMk id="20" creationId="{5D736B4A-4CCC-F893-903A-389CA9E19682}"/>
          </ac:picMkLst>
        </pc:picChg>
        <pc:picChg chg="add del mod">
          <ac:chgData name="Ajwad Hussain" userId="9a276480df2b3bb4" providerId="LiveId" clId="{7235A1FB-0470-4ADC-B255-0CCB53A64FE8}" dt="2022-09-25T11:15:39.372" v="700" actId="21"/>
          <ac:picMkLst>
            <pc:docMk/>
            <pc:sldMk cId="2960859444" sldId="261"/>
            <ac:picMk id="22" creationId="{B8079B93-03FD-4B35-9DA2-7ABBC7754FD1}"/>
          </ac:picMkLst>
        </pc:picChg>
        <pc:picChg chg="add del mod">
          <ac:chgData name="Ajwad Hussain" userId="9a276480df2b3bb4" providerId="LiveId" clId="{7235A1FB-0470-4ADC-B255-0CCB53A64FE8}" dt="2022-09-25T11:04:20.871" v="548" actId="21"/>
          <ac:picMkLst>
            <pc:docMk/>
            <pc:sldMk cId="2960859444" sldId="261"/>
            <ac:picMk id="23" creationId="{5CA70072-F4D6-EB53-2D8D-F25EC2CFA6AA}"/>
          </ac:picMkLst>
        </pc:picChg>
        <pc:picChg chg="add del mod">
          <ac:chgData name="Ajwad Hussain" userId="9a276480df2b3bb4" providerId="LiveId" clId="{7235A1FB-0470-4ADC-B255-0CCB53A64FE8}" dt="2022-09-25T11:04:20.871" v="548" actId="21"/>
          <ac:picMkLst>
            <pc:docMk/>
            <pc:sldMk cId="2960859444" sldId="261"/>
            <ac:picMk id="24" creationId="{1F3BF917-073B-FAA4-3FE8-000C34E9477E}"/>
          </ac:picMkLst>
        </pc:picChg>
        <pc:picChg chg="add del mod">
          <ac:chgData name="Ajwad Hussain" userId="9a276480df2b3bb4" providerId="LiveId" clId="{7235A1FB-0470-4ADC-B255-0CCB53A64FE8}" dt="2022-09-25T11:04:20.871" v="548" actId="21"/>
          <ac:picMkLst>
            <pc:docMk/>
            <pc:sldMk cId="2960859444" sldId="261"/>
            <ac:picMk id="25" creationId="{0C99B56E-09CF-AE81-CFDD-FE20749E3268}"/>
          </ac:picMkLst>
        </pc:picChg>
        <pc:picChg chg="add del mod ord modCrop">
          <ac:chgData name="Ajwad Hussain" userId="9a276480df2b3bb4" providerId="LiveId" clId="{7235A1FB-0470-4ADC-B255-0CCB53A64FE8}" dt="2022-09-25T11:20:15.682" v="1043" actId="21"/>
          <ac:picMkLst>
            <pc:docMk/>
            <pc:sldMk cId="2960859444" sldId="261"/>
            <ac:picMk id="29" creationId="{84163B7B-D1E4-4067-DBAF-80BED149FD03}"/>
          </ac:picMkLst>
        </pc:picChg>
        <pc:picChg chg="add del mod">
          <ac:chgData name="Ajwad Hussain" userId="9a276480df2b3bb4" providerId="LiveId" clId="{7235A1FB-0470-4ADC-B255-0CCB53A64FE8}" dt="2022-09-25T17:34:28.410" v="1335" actId="21"/>
          <ac:picMkLst>
            <pc:docMk/>
            <pc:sldMk cId="2960859444" sldId="261"/>
            <ac:picMk id="44" creationId="{5E6BC016-7E54-EC99-251B-9FA145AFC88A}"/>
          </ac:picMkLst>
        </pc:picChg>
      </pc:sldChg>
      <pc:sldChg chg="addSp delSp modSp new mod setBg">
        <pc:chgData name="Ajwad Hussain" userId="9a276480df2b3bb4" providerId="LiveId" clId="{7235A1FB-0470-4ADC-B255-0CCB53A64FE8}" dt="2022-09-25T19:56:00.422" v="3088" actId="1076"/>
        <pc:sldMkLst>
          <pc:docMk/>
          <pc:sldMk cId="3656437802" sldId="262"/>
        </pc:sldMkLst>
        <pc:spChg chg="del">
          <ac:chgData name="Ajwad Hussain" userId="9a276480df2b3bb4" providerId="LiveId" clId="{7235A1FB-0470-4ADC-B255-0CCB53A64FE8}" dt="2022-09-25T17:50:21.311" v="1645" actId="21"/>
          <ac:spMkLst>
            <pc:docMk/>
            <pc:sldMk cId="3656437802" sldId="262"/>
            <ac:spMk id="2" creationId="{C2695E67-B5A6-8AAC-5D7B-DBE99F38E393}"/>
          </ac:spMkLst>
        </pc:spChg>
        <pc:spChg chg="del">
          <ac:chgData name="Ajwad Hussain" userId="9a276480df2b3bb4" providerId="LiveId" clId="{7235A1FB-0470-4ADC-B255-0CCB53A64FE8}" dt="2022-09-25T17:50:23.326" v="1646" actId="21"/>
          <ac:spMkLst>
            <pc:docMk/>
            <pc:sldMk cId="3656437802" sldId="262"/>
            <ac:spMk id="3" creationId="{369C779D-E63F-745E-8CE2-75169DABCF4A}"/>
          </ac:spMkLst>
        </pc:spChg>
        <pc:spChg chg="add del mod">
          <ac:chgData name="Ajwad Hussain" userId="9a276480df2b3bb4" providerId="LiveId" clId="{7235A1FB-0470-4ADC-B255-0CCB53A64FE8}" dt="2022-09-25T17:51:03.108" v="1651" actId="21"/>
          <ac:spMkLst>
            <pc:docMk/>
            <pc:sldMk cId="3656437802" sldId="262"/>
            <ac:spMk id="4" creationId="{2242E849-F5BF-2D96-0A01-D27C2A0B96C1}"/>
          </ac:spMkLst>
        </pc:spChg>
        <pc:spChg chg="add del mod">
          <ac:chgData name="Ajwad Hussain" userId="9a276480df2b3bb4" providerId="LiveId" clId="{7235A1FB-0470-4ADC-B255-0CCB53A64FE8}" dt="2022-09-25T17:52:01.132" v="1653" actId="931"/>
          <ac:spMkLst>
            <pc:docMk/>
            <pc:sldMk cId="3656437802" sldId="262"/>
            <ac:spMk id="5" creationId="{427F3602-930F-19F0-A5F7-BACCB8226F3C}"/>
          </ac:spMkLst>
        </pc:spChg>
        <pc:spChg chg="add del mod">
          <ac:chgData name="Ajwad Hussain" userId="9a276480df2b3bb4" providerId="LiveId" clId="{7235A1FB-0470-4ADC-B255-0CCB53A64FE8}" dt="2022-09-25T17:52:28.886" v="1656" actId="21"/>
          <ac:spMkLst>
            <pc:docMk/>
            <pc:sldMk cId="3656437802" sldId="262"/>
            <ac:spMk id="9" creationId="{B0518034-D402-7BE6-BB8C-B94D7C2FD964}"/>
          </ac:spMkLst>
        </pc:spChg>
        <pc:spChg chg="add del mod">
          <ac:chgData name="Ajwad Hussain" userId="9a276480df2b3bb4" providerId="LiveId" clId="{7235A1FB-0470-4ADC-B255-0CCB53A64FE8}" dt="2022-09-25T17:55:36.239" v="1677"/>
          <ac:spMkLst>
            <pc:docMk/>
            <pc:sldMk cId="3656437802" sldId="262"/>
            <ac:spMk id="18" creationId="{82035348-1E47-87CE-704D-B273E718CAC0}"/>
          </ac:spMkLst>
        </pc:spChg>
        <pc:spChg chg="add mod">
          <ac:chgData name="Ajwad Hussain" userId="9a276480df2b3bb4" providerId="LiveId" clId="{7235A1FB-0470-4ADC-B255-0CCB53A64FE8}" dt="2022-09-25T18:34:29.356" v="2059" actId="1076"/>
          <ac:spMkLst>
            <pc:docMk/>
            <pc:sldMk cId="3656437802" sldId="262"/>
            <ac:spMk id="19" creationId="{B28EB369-E13F-7EC3-D37B-3CE00AD8783D}"/>
          </ac:spMkLst>
        </pc:spChg>
        <pc:spChg chg="add del mod">
          <ac:chgData name="Ajwad Hussain" userId="9a276480df2b3bb4" providerId="LiveId" clId="{7235A1FB-0470-4ADC-B255-0CCB53A64FE8}" dt="2022-09-25T18:00:09.814" v="1692" actId="21"/>
          <ac:spMkLst>
            <pc:docMk/>
            <pc:sldMk cId="3656437802" sldId="262"/>
            <ac:spMk id="20" creationId="{49C53E2D-833B-8230-F561-1ECF50167BCC}"/>
          </ac:spMkLst>
        </pc:spChg>
        <pc:spChg chg="add del mod">
          <ac:chgData name="Ajwad Hussain" userId="9a276480df2b3bb4" providerId="LiveId" clId="{7235A1FB-0470-4ADC-B255-0CCB53A64FE8}" dt="2022-09-25T18:00:09.814" v="1692" actId="21"/>
          <ac:spMkLst>
            <pc:docMk/>
            <pc:sldMk cId="3656437802" sldId="262"/>
            <ac:spMk id="21" creationId="{218637A7-3FBF-67A8-5B48-60190D17612B}"/>
          </ac:spMkLst>
        </pc:spChg>
        <pc:spChg chg="add del mod">
          <ac:chgData name="Ajwad Hussain" userId="9a276480df2b3bb4" providerId="LiveId" clId="{7235A1FB-0470-4ADC-B255-0CCB53A64FE8}" dt="2022-09-25T18:00:09.814" v="1692" actId="21"/>
          <ac:spMkLst>
            <pc:docMk/>
            <pc:sldMk cId="3656437802" sldId="262"/>
            <ac:spMk id="22" creationId="{0686F269-B503-CF2A-5AF4-5A80681832E5}"/>
          </ac:spMkLst>
        </pc:spChg>
        <pc:spChg chg="add mod">
          <ac:chgData name="Ajwad Hussain" userId="9a276480df2b3bb4" providerId="LiveId" clId="{7235A1FB-0470-4ADC-B255-0CCB53A64FE8}" dt="2022-09-25T18:27:19.692" v="1966" actId="1076"/>
          <ac:spMkLst>
            <pc:docMk/>
            <pc:sldMk cId="3656437802" sldId="262"/>
            <ac:spMk id="23" creationId="{143F9067-0EE2-D7CD-880E-D777C63DF223}"/>
          </ac:spMkLst>
        </pc:spChg>
        <pc:spChg chg="add mod">
          <ac:chgData name="Ajwad Hussain" userId="9a276480df2b3bb4" providerId="LiveId" clId="{7235A1FB-0470-4ADC-B255-0CCB53A64FE8}" dt="2022-09-25T18:27:10.513" v="1963" actId="1076"/>
          <ac:spMkLst>
            <pc:docMk/>
            <pc:sldMk cId="3656437802" sldId="262"/>
            <ac:spMk id="24" creationId="{B164F5FE-87F7-7314-E1BC-AE2BA6BEA15B}"/>
          </ac:spMkLst>
        </pc:spChg>
        <pc:spChg chg="add mod">
          <ac:chgData name="Ajwad Hussain" userId="9a276480df2b3bb4" providerId="LiveId" clId="{7235A1FB-0470-4ADC-B255-0CCB53A64FE8}" dt="2022-09-25T18:16:33.944" v="1796" actId="1076"/>
          <ac:spMkLst>
            <pc:docMk/>
            <pc:sldMk cId="3656437802" sldId="262"/>
            <ac:spMk id="25" creationId="{B9B3A832-2D0D-78CB-61A8-757FD5BA148D}"/>
          </ac:spMkLst>
        </pc:spChg>
        <pc:spChg chg="add mod">
          <ac:chgData name="Ajwad Hussain" userId="9a276480df2b3bb4" providerId="LiveId" clId="{7235A1FB-0470-4ADC-B255-0CCB53A64FE8}" dt="2022-09-25T18:12:57.494" v="1758" actId="207"/>
          <ac:spMkLst>
            <pc:docMk/>
            <pc:sldMk cId="3656437802" sldId="262"/>
            <ac:spMk id="35" creationId="{93274827-4CBA-FF2C-DB15-EEFB4FA806F7}"/>
          </ac:spMkLst>
        </pc:spChg>
        <pc:spChg chg="add mod">
          <ac:chgData name="Ajwad Hussain" userId="9a276480df2b3bb4" providerId="LiveId" clId="{7235A1FB-0470-4ADC-B255-0CCB53A64FE8}" dt="2022-09-25T18:13:55.624" v="1766" actId="688"/>
          <ac:spMkLst>
            <pc:docMk/>
            <pc:sldMk cId="3656437802" sldId="262"/>
            <ac:spMk id="36" creationId="{F6A859A4-7864-5757-7256-9B7E92B6822E}"/>
          </ac:spMkLst>
        </pc:spChg>
        <pc:spChg chg="add mod">
          <ac:chgData name="Ajwad Hussain" userId="9a276480df2b3bb4" providerId="LiveId" clId="{7235A1FB-0470-4ADC-B255-0CCB53A64FE8}" dt="2022-09-25T18:14:44.224" v="1781" actId="1076"/>
          <ac:spMkLst>
            <pc:docMk/>
            <pc:sldMk cId="3656437802" sldId="262"/>
            <ac:spMk id="37" creationId="{0675D597-8F7C-D5A4-7273-11870088FA38}"/>
          </ac:spMkLst>
        </pc:spChg>
        <pc:spChg chg="add mod">
          <ac:chgData name="Ajwad Hussain" userId="9a276480df2b3bb4" providerId="LiveId" clId="{7235A1FB-0470-4ADC-B255-0CCB53A64FE8}" dt="2022-09-25T19:55:18.062" v="2957" actId="1076"/>
          <ac:spMkLst>
            <pc:docMk/>
            <pc:sldMk cId="3656437802" sldId="262"/>
            <ac:spMk id="44" creationId="{BC4814A9-E0E7-EB2D-22EE-D96B9E4A1263}"/>
          </ac:spMkLst>
        </pc:spChg>
        <pc:spChg chg="add mod">
          <ac:chgData name="Ajwad Hussain" userId="9a276480df2b3bb4" providerId="LiveId" clId="{7235A1FB-0470-4ADC-B255-0CCB53A64FE8}" dt="2022-09-25T19:56:00.422" v="3088" actId="1076"/>
          <ac:spMkLst>
            <pc:docMk/>
            <pc:sldMk cId="3656437802" sldId="262"/>
            <ac:spMk id="45" creationId="{B210C389-F09A-2852-5E1E-D5E6C65F6601}"/>
          </ac:spMkLst>
        </pc:spChg>
        <pc:graphicFrameChg chg="add del mod ord modGraphic">
          <ac:chgData name="Ajwad Hussain" userId="9a276480df2b3bb4" providerId="LiveId" clId="{7235A1FB-0470-4ADC-B255-0CCB53A64FE8}" dt="2022-09-25T17:52:20.183" v="1655" actId="21"/>
          <ac:graphicFrameMkLst>
            <pc:docMk/>
            <pc:sldMk cId="3656437802" sldId="262"/>
            <ac:graphicFrameMk id="6" creationId="{1DCA1706-A204-FAC2-0ABC-9C785748A1FA}"/>
          </ac:graphicFrameMkLst>
        </pc:graphicFrameChg>
        <pc:graphicFrameChg chg="add del mod modGraphic">
          <ac:chgData name="Ajwad Hussain" userId="9a276480df2b3bb4" providerId="LiveId" clId="{7235A1FB-0470-4ADC-B255-0CCB53A64FE8}" dt="2022-09-25T18:04:07.775" v="1716" actId="21"/>
          <ac:graphicFrameMkLst>
            <pc:docMk/>
            <pc:sldMk cId="3656437802" sldId="262"/>
            <ac:graphicFrameMk id="7" creationId="{9649CE6C-11A4-EE41-7955-69F62922A2A1}"/>
          </ac:graphicFrameMkLst>
        </pc:graphicFrameChg>
        <pc:picChg chg="add mod">
          <ac:chgData name="Ajwad Hussain" userId="9a276480df2b3bb4" providerId="LiveId" clId="{7235A1FB-0470-4ADC-B255-0CCB53A64FE8}" dt="2022-09-25T18:12:25.632" v="1752" actId="1076"/>
          <ac:picMkLst>
            <pc:docMk/>
            <pc:sldMk cId="3656437802" sldId="262"/>
            <ac:picMk id="32" creationId="{271E25E4-B14A-A21E-0E28-E4BF953E5ECD}"/>
          </ac:picMkLst>
        </pc:picChg>
        <pc:picChg chg="add del mod">
          <ac:chgData name="Ajwad Hussain" userId="9a276480df2b3bb4" providerId="LiveId" clId="{7235A1FB-0470-4ADC-B255-0CCB53A64FE8}" dt="2022-09-25T18:03:25.701" v="1714" actId="21"/>
          <ac:picMkLst>
            <pc:docMk/>
            <pc:sldMk cId="3656437802" sldId="262"/>
            <ac:picMk id="2053" creationId="{F8012D71-3A9A-6739-EC8D-0963D48C574B}"/>
          </ac:picMkLst>
        </pc:picChg>
        <pc:cxnChg chg="add del mod">
          <ac:chgData name="Ajwad Hussain" userId="9a276480df2b3bb4" providerId="LiveId" clId="{7235A1FB-0470-4ADC-B255-0CCB53A64FE8}" dt="2022-09-25T18:15:43.264" v="1787" actId="21"/>
          <ac:cxnSpMkLst>
            <pc:docMk/>
            <pc:sldMk cId="3656437802" sldId="262"/>
            <ac:cxnSpMk id="11" creationId="{E838F497-434C-AE14-C159-2E726F7C1837}"/>
          </ac:cxnSpMkLst>
        </pc:cxnChg>
        <pc:cxnChg chg="add del mod">
          <ac:chgData name="Ajwad Hussain" userId="9a276480df2b3bb4" providerId="LiveId" clId="{7235A1FB-0470-4ADC-B255-0CCB53A64FE8}" dt="2022-09-25T18:10:57.996" v="1731" actId="21"/>
          <ac:cxnSpMkLst>
            <pc:docMk/>
            <pc:sldMk cId="3656437802" sldId="262"/>
            <ac:cxnSpMk id="16" creationId="{C305E236-151A-6ACD-A83C-270413AFC01E}"/>
          </ac:cxnSpMkLst>
        </pc:cxnChg>
        <pc:cxnChg chg="add del mod">
          <ac:chgData name="Ajwad Hussain" userId="9a276480df2b3bb4" providerId="LiveId" clId="{7235A1FB-0470-4ADC-B255-0CCB53A64FE8}" dt="2022-09-25T18:16:06.514" v="1791" actId="21"/>
          <ac:cxnSpMkLst>
            <pc:docMk/>
            <pc:sldMk cId="3656437802" sldId="262"/>
            <ac:cxnSpMk id="26" creationId="{F05EA060-E3CD-E429-0EF2-E611A8055F79}"/>
          </ac:cxnSpMkLst>
        </pc:cxnChg>
        <pc:cxnChg chg="add mod">
          <ac:chgData name="Ajwad Hussain" userId="9a276480df2b3bb4" providerId="LiveId" clId="{7235A1FB-0470-4ADC-B255-0CCB53A64FE8}" dt="2022-09-25T18:12:36.072" v="1755" actId="14100"/>
          <ac:cxnSpMkLst>
            <pc:docMk/>
            <pc:sldMk cId="3656437802" sldId="262"/>
            <ac:cxnSpMk id="33" creationId="{8DE6CBFD-D3AE-F687-8C63-84249F0E5D6E}"/>
          </ac:cxnSpMkLst>
        </pc:cxnChg>
        <pc:cxnChg chg="add mod">
          <ac:chgData name="Ajwad Hussain" userId="9a276480df2b3bb4" providerId="LiveId" clId="{7235A1FB-0470-4ADC-B255-0CCB53A64FE8}" dt="2022-09-25T18:34:29.356" v="2059" actId="1076"/>
          <ac:cxnSpMkLst>
            <pc:docMk/>
            <pc:sldMk cId="3656437802" sldId="262"/>
            <ac:cxnSpMk id="39" creationId="{E3D33A78-68F5-20D0-7D1C-C4F0F3785749}"/>
          </ac:cxnSpMkLst>
        </pc:cxnChg>
        <pc:cxnChg chg="add del mod">
          <ac:chgData name="Ajwad Hussain" userId="9a276480df2b3bb4" providerId="LiveId" clId="{7235A1FB-0470-4ADC-B255-0CCB53A64FE8}" dt="2022-09-25T18:16:10.315" v="1793" actId="21"/>
          <ac:cxnSpMkLst>
            <pc:docMk/>
            <pc:sldMk cId="3656437802" sldId="262"/>
            <ac:cxnSpMk id="41" creationId="{370A4645-6584-E15C-2850-44D90C2760D2}"/>
          </ac:cxnSpMkLst>
        </pc:cxnChg>
        <pc:cxnChg chg="add mod">
          <ac:chgData name="Ajwad Hussain" userId="9a276480df2b3bb4" providerId="LiveId" clId="{7235A1FB-0470-4ADC-B255-0CCB53A64FE8}" dt="2022-09-25T18:16:47.776" v="1797" actId="13822"/>
          <ac:cxnSpMkLst>
            <pc:docMk/>
            <pc:sldMk cId="3656437802" sldId="262"/>
            <ac:cxnSpMk id="43" creationId="{695D3856-2D53-9838-5F6D-3DCFBC31E17E}"/>
          </ac:cxnSpMkLst>
        </pc:cxnChg>
      </pc:sldChg>
      <pc:sldChg chg="addSp delSp modSp new mod setBg modClrScheme chgLayout">
        <pc:chgData name="Ajwad Hussain" userId="9a276480df2b3bb4" providerId="LiveId" clId="{7235A1FB-0470-4ADC-B255-0CCB53A64FE8}" dt="2022-09-25T20:00:17.363" v="3414" actId="1076"/>
        <pc:sldMkLst>
          <pc:docMk/>
          <pc:sldMk cId="2164092822" sldId="263"/>
        </pc:sldMkLst>
        <pc:spChg chg="del">
          <ac:chgData name="Ajwad Hussain" userId="9a276480df2b3bb4" providerId="LiveId" clId="{7235A1FB-0470-4ADC-B255-0CCB53A64FE8}" dt="2022-09-25T18:25:16.840" v="1800" actId="700"/>
          <ac:spMkLst>
            <pc:docMk/>
            <pc:sldMk cId="2164092822" sldId="263"/>
            <ac:spMk id="2" creationId="{98579DA4-0279-3AA1-BB81-C100724707E4}"/>
          </ac:spMkLst>
        </pc:spChg>
        <pc:spChg chg="del">
          <ac:chgData name="Ajwad Hussain" userId="9a276480df2b3bb4" providerId="LiveId" clId="{7235A1FB-0470-4ADC-B255-0CCB53A64FE8}" dt="2022-09-25T18:25:16.840" v="1800" actId="700"/>
          <ac:spMkLst>
            <pc:docMk/>
            <pc:sldMk cId="2164092822" sldId="263"/>
            <ac:spMk id="3" creationId="{E012DF36-0478-E106-8A4A-7AB3080EF785}"/>
          </ac:spMkLst>
        </pc:spChg>
        <pc:spChg chg="add mod">
          <ac:chgData name="Ajwad Hussain" userId="9a276480df2b3bb4" providerId="LiveId" clId="{7235A1FB-0470-4ADC-B255-0CCB53A64FE8}" dt="2022-09-25T18:27:15.896" v="1965" actId="1076"/>
          <ac:spMkLst>
            <pc:docMk/>
            <pc:sldMk cId="2164092822" sldId="263"/>
            <ac:spMk id="4" creationId="{52674E35-FDC3-03ED-0A5B-1890A44A6A39}"/>
          </ac:spMkLst>
        </pc:spChg>
        <pc:spChg chg="add mod">
          <ac:chgData name="Ajwad Hussain" userId="9a276480df2b3bb4" providerId="LiveId" clId="{7235A1FB-0470-4ADC-B255-0CCB53A64FE8}" dt="2022-09-25T18:27:40.483" v="1970" actId="1076"/>
          <ac:spMkLst>
            <pc:docMk/>
            <pc:sldMk cId="2164092822" sldId="263"/>
            <ac:spMk id="6" creationId="{CB1478A8-1A1C-29B5-3E81-884185294949}"/>
          </ac:spMkLst>
        </pc:spChg>
        <pc:spChg chg="add mod">
          <ac:chgData name="Ajwad Hussain" userId="9a276480df2b3bb4" providerId="LiveId" clId="{7235A1FB-0470-4ADC-B255-0CCB53A64FE8}" dt="2022-09-25T18:27:47.974" v="1971"/>
          <ac:spMkLst>
            <pc:docMk/>
            <pc:sldMk cId="2164092822" sldId="263"/>
            <ac:spMk id="7" creationId="{CC63EEF4-C5BC-3D0E-AA76-A1F8DBDAEB5E}"/>
          </ac:spMkLst>
        </pc:spChg>
        <pc:spChg chg="add mod">
          <ac:chgData name="Ajwad Hussain" userId="9a276480df2b3bb4" providerId="LiveId" clId="{7235A1FB-0470-4ADC-B255-0CCB53A64FE8}" dt="2022-09-25T18:27:53.595" v="1972"/>
          <ac:spMkLst>
            <pc:docMk/>
            <pc:sldMk cId="2164092822" sldId="263"/>
            <ac:spMk id="8" creationId="{7388EB7F-D027-4063-E248-6DD21267F8C4}"/>
          </ac:spMkLst>
        </pc:spChg>
        <pc:spChg chg="add del mod">
          <ac:chgData name="Ajwad Hussain" userId="9a276480df2b3bb4" providerId="LiveId" clId="{7235A1FB-0470-4ADC-B255-0CCB53A64FE8}" dt="2022-09-25T18:28:03.174" v="1976" actId="21"/>
          <ac:spMkLst>
            <pc:docMk/>
            <pc:sldMk cId="2164092822" sldId="263"/>
            <ac:spMk id="9" creationId="{DF92B4FE-F746-A04F-66F7-8AD321BEC00C}"/>
          </ac:spMkLst>
        </pc:spChg>
        <pc:spChg chg="add mod">
          <ac:chgData name="Ajwad Hussain" userId="9a276480df2b3bb4" providerId="LiveId" clId="{7235A1FB-0470-4ADC-B255-0CCB53A64FE8}" dt="2022-09-25T18:28:16.268" v="1982" actId="1076"/>
          <ac:spMkLst>
            <pc:docMk/>
            <pc:sldMk cId="2164092822" sldId="263"/>
            <ac:spMk id="10" creationId="{C7880ED8-422A-9FD2-11AD-F4E16C96F9B2}"/>
          </ac:spMkLst>
        </pc:spChg>
        <pc:spChg chg="add mod">
          <ac:chgData name="Ajwad Hussain" userId="9a276480df2b3bb4" providerId="LiveId" clId="{7235A1FB-0470-4ADC-B255-0CCB53A64FE8}" dt="2022-09-25T19:59:08" v="3271" actId="1076"/>
          <ac:spMkLst>
            <pc:docMk/>
            <pc:sldMk cId="2164092822" sldId="263"/>
            <ac:spMk id="38" creationId="{30527541-26F7-910C-7287-14E379D93B21}"/>
          </ac:spMkLst>
        </pc:spChg>
        <pc:spChg chg="add mod">
          <ac:chgData name="Ajwad Hussain" userId="9a276480df2b3bb4" providerId="LiveId" clId="{7235A1FB-0470-4ADC-B255-0CCB53A64FE8}" dt="2022-09-25T20:00:17.363" v="3414" actId="1076"/>
          <ac:spMkLst>
            <pc:docMk/>
            <pc:sldMk cId="2164092822" sldId="263"/>
            <ac:spMk id="39" creationId="{BB652B4C-C28F-BC77-081E-A2ED2A77F245}"/>
          </ac:spMkLst>
        </pc:spChg>
        <pc:picChg chg="add mod">
          <ac:chgData name="Ajwad Hussain" userId="9a276480df2b3bb4" providerId="LiveId" clId="{7235A1FB-0470-4ADC-B255-0CCB53A64FE8}" dt="2022-09-25T18:28:29.993" v="1986" actId="14100"/>
          <ac:picMkLst>
            <pc:docMk/>
            <pc:sldMk cId="2164092822" sldId="263"/>
            <ac:picMk id="11" creationId="{F5567F4F-BEBF-5B1A-3B27-7C942E4E1436}"/>
          </ac:picMkLst>
        </pc:picChg>
        <pc:picChg chg="add mod">
          <ac:chgData name="Ajwad Hussain" userId="9a276480df2b3bb4" providerId="LiveId" clId="{7235A1FB-0470-4ADC-B255-0CCB53A64FE8}" dt="2022-09-25T18:28:50.855" v="1992" actId="1076"/>
          <ac:picMkLst>
            <pc:docMk/>
            <pc:sldMk cId="2164092822" sldId="263"/>
            <ac:picMk id="12" creationId="{76A3AA28-7588-847B-22C3-68FAAB58CA34}"/>
          </ac:picMkLst>
        </pc:picChg>
        <pc:cxnChg chg="add mod">
          <ac:chgData name="Ajwad Hussain" userId="9a276480df2b3bb4" providerId="LiveId" clId="{7235A1FB-0470-4ADC-B255-0CCB53A64FE8}" dt="2022-09-25T18:33:45.865" v="2054" actId="208"/>
          <ac:cxnSpMkLst>
            <pc:docMk/>
            <pc:sldMk cId="2164092822" sldId="263"/>
            <ac:cxnSpMk id="14" creationId="{C1BCB3F0-6E19-FB97-50EF-F7F5F145476F}"/>
          </ac:cxnSpMkLst>
        </pc:cxnChg>
        <pc:cxnChg chg="add mod">
          <ac:chgData name="Ajwad Hussain" userId="9a276480df2b3bb4" providerId="LiveId" clId="{7235A1FB-0470-4ADC-B255-0CCB53A64FE8}" dt="2022-09-25T18:32:22.162" v="2020" actId="208"/>
          <ac:cxnSpMkLst>
            <pc:docMk/>
            <pc:sldMk cId="2164092822" sldId="263"/>
            <ac:cxnSpMk id="15" creationId="{19674182-6696-519B-55F6-9192460A107B}"/>
          </ac:cxnSpMkLst>
        </pc:cxnChg>
        <pc:cxnChg chg="add mod">
          <ac:chgData name="Ajwad Hussain" userId="9a276480df2b3bb4" providerId="LiveId" clId="{7235A1FB-0470-4ADC-B255-0CCB53A64FE8}" dt="2022-09-25T18:32:11.152" v="2018" actId="208"/>
          <ac:cxnSpMkLst>
            <pc:docMk/>
            <pc:sldMk cId="2164092822" sldId="263"/>
            <ac:cxnSpMk id="16" creationId="{CF492BD4-0B79-97C5-1A50-D91318846476}"/>
          </ac:cxnSpMkLst>
        </pc:cxnChg>
        <pc:cxnChg chg="add mod">
          <ac:chgData name="Ajwad Hussain" userId="9a276480df2b3bb4" providerId="LiveId" clId="{7235A1FB-0470-4ADC-B255-0CCB53A64FE8}" dt="2022-09-25T18:32:06.247" v="2017" actId="208"/>
          <ac:cxnSpMkLst>
            <pc:docMk/>
            <pc:sldMk cId="2164092822" sldId="263"/>
            <ac:cxnSpMk id="17" creationId="{A1251F21-4759-629C-4467-1D531C74CF0C}"/>
          </ac:cxnSpMkLst>
        </pc:cxnChg>
        <pc:cxnChg chg="add del mod">
          <ac:chgData name="Ajwad Hussain" userId="9a276480df2b3bb4" providerId="LiveId" clId="{7235A1FB-0470-4ADC-B255-0CCB53A64FE8}" dt="2022-09-25T18:32:26.997" v="2021" actId="21"/>
          <ac:cxnSpMkLst>
            <pc:docMk/>
            <pc:sldMk cId="2164092822" sldId="263"/>
            <ac:cxnSpMk id="18" creationId="{06EA4515-0F29-21CC-6A99-30D901B34D67}"/>
          </ac:cxnSpMkLst>
        </pc:cxnChg>
        <pc:cxnChg chg="add del mod">
          <ac:chgData name="Ajwad Hussain" userId="9a276480df2b3bb4" providerId="LiveId" clId="{7235A1FB-0470-4ADC-B255-0CCB53A64FE8}" dt="2022-09-25T18:32:28.331" v="2022" actId="21"/>
          <ac:cxnSpMkLst>
            <pc:docMk/>
            <pc:sldMk cId="2164092822" sldId="263"/>
            <ac:cxnSpMk id="19" creationId="{D6ACF27B-87F3-3312-1D9B-F002F93A6DC4}"/>
          </ac:cxnSpMkLst>
        </pc:cxnChg>
        <pc:cxnChg chg="add del mod">
          <ac:chgData name="Ajwad Hussain" userId="9a276480df2b3bb4" providerId="LiveId" clId="{7235A1FB-0470-4ADC-B255-0CCB53A64FE8}" dt="2022-09-25T18:32:30.442" v="2023" actId="21"/>
          <ac:cxnSpMkLst>
            <pc:docMk/>
            <pc:sldMk cId="2164092822" sldId="263"/>
            <ac:cxnSpMk id="20" creationId="{CE7D1FFF-8E82-7F03-EFE4-BBC0C219902D}"/>
          </ac:cxnSpMkLst>
        </pc:cxnChg>
        <pc:cxnChg chg="add del mod">
          <ac:chgData name="Ajwad Hussain" userId="9a276480df2b3bb4" providerId="LiveId" clId="{7235A1FB-0470-4ADC-B255-0CCB53A64FE8}" dt="2022-09-25T18:32:31.746" v="2024" actId="21"/>
          <ac:cxnSpMkLst>
            <pc:docMk/>
            <pc:sldMk cId="2164092822" sldId="263"/>
            <ac:cxnSpMk id="21" creationId="{AACAD701-5A58-0D97-9BA6-6AA9F519297F}"/>
          </ac:cxnSpMkLst>
        </pc:cxnChg>
        <pc:cxnChg chg="add del mod">
          <ac:chgData name="Ajwad Hussain" userId="9a276480df2b3bb4" providerId="LiveId" clId="{7235A1FB-0470-4ADC-B255-0CCB53A64FE8}" dt="2022-09-25T18:32:33.523" v="2025" actId="21"/>
          <ac:cxnSpMkLst>
            <pc:docMk/>
            <pc:sldMk cId="2164092822" sldId="263"/>
            <ac:cxnSpMk id="22" creationId="{4AC79AB5-C1A2-8BFE-2D7A-AA3CCDE4C116}"/>
          </ac:cxnSpMkLst>
        </pc:cxnChg>
        <pc:cxnChg chg="add del mod">
          <ac:chgData name="Ajwad Hussain" userId="9a276480df2b3bb4" providerId="LiveId" clId="{7235A1FB-0470-4ADC-B255-0CCB53A64FE8}" dt="2022-09-25T18:32:35.108" v="2026" actId="21"/>
          <ac:cxnSpMkLst>
            <pc:docMk/>
            <pc:sldMk cId="2164092822" sldId="263"/>
            <ac:cxnSpMk id="23" creationId="{B3440C33-E23E-320E-8DE0-765C9BB35D19}"/>
          </ac:cxnSpMkLst>
        </pc:cxnChg>
        <pc:cxnChg chg="add del mod">
          <ac:chgData name="Ajwad Hussain" userId="9a276480df2b3bb4" providerId="LiveId" clId="{7235A1FB-0470-4ADC-B255-0CCB53A64FE8}" dt="2022-09-25T18:32:40.675" v="2033" actId="21"/>
          <ac:cxnSpMkLst>
            <pc:docMk/>
            <pc:sldMk cId="2164092822" sldId="263"/>
            <ac:cxnSpMk id="24" creationId="{B3248936-53FC-BAB9-5945-2D9BEFAB5F81}"/>
          </ac:cxnSpMkLst>
        </pc:cxnChg>
        <pc:cxnChg chg="add del mod">
          <ac:chgData name="Ajwad Hussain" userId="9a276480df2b3bb4" providerId="LiveId" clId="{7235A1FB-0470-4ADC-B255-0CCB53A64FE8}" dt="2022-09-25T18:32:55.194" v="2041" actId="21"/>
          <ac:cxnSpMkLst>
            <pc:docMk/>
            <pc:sldMk cId="2164092822" sldId="263"/>
            <ac:cxnSpMk id="25" creationId="{4A8CC981-F51C-6EF6-725F-E407FB360153}"/>
          </ac:cxnSpMkLst>
        </pc:cxnChg>
        <pc:cxnChg chg="add del mod">
          <ac:chgData name="Ajwad Hussain" userId="9a276480df2b3bb4" providerId="LiveId" clId="{7235A1FB-0470-4ADC-B255-0CCB53A64FE8}" dt="2022-09-25T18:33:01.841" v="2044" actId="21"/>
          <ac:cxnSpMkLst>
            <pc:docMk/>
            <pc:sldMk cId="2164092822" sldId="263"/>
            <ac:cxnSpMk id="26" creationId="{39267F3D-0B95-2081-1F7B-70E32DD08D23}"/>
          </ac:cxnSpMkLst>
        </pc:cxnChg>
        <pc:cxnChg chg="add mod">
          <ac:chgData name="Ajwad Hussain" userId="9a276480df2b3bb4" providerId="LiveId" clId="{7235A1FB-0470-4ADC-B255-0CCB53A64FE8}" dt="2022-09-25T18:32:37.093" v="2030"/>
          <ac:cxnSpMkLst>
            <pc:docMk/>
            <pc:sldMk cId="2164092822" sldId="263"/>
            <ac:cxnSpMk id="27" creationId="{8857394A-A3AD-8FEC-A976-E3C767655714}"/>
          </ac:cxnSpMkLst>
        </pc:cxnChg>
        <pc:cxnChg chg="add del mod">
          <ac:chgData name="Ajwad Hussain" userId="9a276480df2b3bb4" providerId="LiveId" clId="{7235A1FB-0470-4ADC-B255-0CCB53A64FE8}" dt="2022-09-25T18:32:58.042" v="2042" actId="21"/>
          <ac:cxnSpMkLst>
            <pc:docMk/>
            <pc:sldMk cId="2164092822" sldId="263"/>
            <ac:cxnSpMk id="28" creationId="{6324B82C-B791-B2FF-4547-32C4FCC6807A}"/>
          </ac:cxnSpMkLst>
        </pc:cxnChg>
        <pc:cxnChg chg="add mod">
          <ac:chgData name="Ajwad Hussain" userId="9a276480df2b3bb4" providerId="LiveId" clId="{7235A1FB-0470-4ADC-B255-0CCB53A64FE8}" dt="2022-09-25T18:32:47.220" v="2035" actId="1076"/>
          <ac:cxnSpMkLst>
            <pc:docMk/>
            <pc:sldMk cId="2164092822" sldId="263"/>
            <ac:cxnSpMk id="29" creationId="{F2091FA7-5919-912E-00C1-5E7C7B58E43F}"/>
          </ac:cxnSpMkLst>
        </pc:cxnChg>
        <pc:cxnChg chg="add mod">
          <ac:chgData name="Ajwad Hussain" userId="9a276480df2b3bb4" providerId="LiveId" clId="{7235A1FB-0470-4ADC-B255-0CCB53A64FE8}" dt="2022-09-25T18:33:12.159" v="2048" actId="1076"/>
          <ac:cxnSpMkLst>
            <pc:docMk/>
            <pc:sldMk cId="2164092822" sldId="263"/>
            <ac:cxnSpMk id="30" creationId="{BC63749E-0940-ED98-AAED-4B5234083A41}"/>
          </ac:cxnSpMkLst>
        </pc:cxnChg>
        <pc:cxnChg chg="add mod">
          <ac:chgData name="Ajwad Hussain" userId="9a276480df2b3bb4" providerId="LiveId" clId="{7235A1FB-0470-4ADC-B255-0CCB53A64FE8}" dt="2022-09-25T18:33:06.776" v="2046" actId="1076"/>
          <ac:cxnSpMkLst>
            <pc:docMk/>
            <pc:sldMk cId="2164092822" sldId="263"/>
            <ac:cxnSpMk id="31" creationId="{A35F342A-F71E-7937-86C3-371437E8231A}"/>
          </ac:cxnSpMkLst>
        </pc:cxnChg>
        <pc:cxnChg chg="add mod">
          <ac:chgData name="Ajwad Hussain" userId="9a276480df2b3bb4" providerId="LiveId" clId="{7235A1FB-0470-4ADC-B255-0CCB53A64FE8}" dt="2022-09-25T18:33:09.431" v="2047" actId="1076"/>
          <ac:cxnSpMkLst>
            <pc:docMk/>
            <pc:sldMk cId="2164092822" sldId="263"/>
            <ac:cxnSpMk id="32" creationId="{76964363-9C55-A354-313F-77655E850EA0}"/>
          </ac:cxnSpMkLst>
        </pc:cxnChg>
        <pc:cxnChg chg="add mod">
          <ac:chgData name="Ajwad Hussain" userId="9a276480df2b3bb4" providerId="LiveId" clId="{7235A1FB-0470-4ADC-B255-0CCB53A64FE8}" dt="2022-09-25T18:33:04.320" v="2045" actId="1076"/>
          <ac:cxnSpMkLst>
            <pc:docMk/>
            <pc:sldMk cId="2164092822" sldId="263"/>
            <ac:cxnSpMk id="33" creationId="{2EFECB30-5197-F5C4-1DD4-ACC0DCBAA16E}"/>
          </ac:cxnSpMkLst>
        </pc:cxnChg>
        <pc:cxnChg chg="add mod">
          <ac:chgData name="Ajwad Hussain" userId="9a276480df2b3bb4" providerId="LiveId" clId="{7235A1FB-0470-4ADC-B255-0CCB53A64FE8}" dt="2022-09-25T18:33:30.724" v="2052" actId="208"/>
          <ac:cxnSpMkLst>
            <pc:docMk/>
            <pc:sldMk cId="2164092822" sldId="263"/>
            <ac:cxnSpMk id="35" creationId="{89AF96D3-EEE2-05DB-1DB1-9F39383B7D28}"/>
          </ac:cxnSpMkLst>
        </pc:cxnChg>
        <pc:cxnChg chg="add mod">
          <ac:chgData name="Ajwad Hussain" userId="9a276480df2b3bb4" providerId="LiveId" clId="{7235A1FB-0470-4ADC-B255-0CCB53A64FE8}" dt="2022-09-25T18:34:20.477" v="2058" actId="13822"/>
          <ac:cxnSpMkLst>
            <pc:docMk/>
            <pc:sldMk cId="2164092822" sldId="263"/>
            <ac:cxnSpMk id="37" creationId="{6CE6E154-233A-844A-5F3C-6E771F8E7005}"/>
          </ac:cxnSpMkLst>
        </pc:cxnChg>
      </pc:sldChg>
      <pc:sldChg chg="addSp delSp modSp new mod setBg chgLayout">
        <pc:chgData name="Ajwad Hussain" userId="9a276480df2b3bb4" providerId="LiveId" clId="{7235A1FB-0470-4ADC-B255-0CCB53A64FE8}" dt="2022-09-25T20:07:27.228" v="3844" actId="20577"/>
        <pc:sldMkLst>
          <pc:docMk/>
          <pc:sldMk cId="3447969643" sldId="264"/>
        </pc:sldMkLst>
        <pc:spChg chg="add mod">
          <ac:chgData name="Ajwad Hussain" userId="9a276480df2b3bb4" providerId="LiveId" clId="{7235A1FB-0470-4ADC-B255-0CCB53A64FE8}" dt="2022-09-25T18:57:12.919" v="2180" actId="1076"/>
          <ac:spMkLst>
            <pc:docMk/>
            <pc:sldMk cId="3447969643" sldId="264"/>
            <ac:spMk id="2" creationId="{05960038-4AFF-0D78-C241-25638C5FC7EB}"/>
          </ac:spMkLst>
        </pc:spChg>
        <pc:spChg chg="add mod">
          <ac:chgData name="Ajwad Hussain" userId="9a276480df2b3bb4" providerId="LiveId" clId="{7235A1FB-0470-4ADC-B255-0CCB53A64FE8}" dt="2022-09-25T18:57:07.254" v="2178" actId="1076"/>
          <ac:spMkLst>
            <pc:docMk/>
            <pc:sldMk cId="3447969643" sldId="264"/>
            <ac:spMk id="5" creationId="{41EB8689-BC7E-77F2-35F6-259B716FD993}"/>
          </ac:spMkLst>
        </pc:spChg>
        <pc:spChg chg="add mod">
          <ac:chgData name="Ajwad Hussain" userId="9a276480df2b3bb4" providerId="LiveId" clId="{7235A1FB-0470-4ADC-B255-0CCB53A64FE8}" dt="2022-09-25T18:57:20.855" v="2183" actId="1076"/>
          <ac:spMkLst>
            <pc:docMk/>
            <pc:sldMk cId="3447969643" sldId="264"/>
            <ac:spMk id="9" creationId="{6A2BECA3-1861-EF9B-3FBB-9DBA4F72A489}"/>
          </ac:spMkLst>
        </pc:spChg>
        <pc:spChg chg="add mod">
          <ac:chgData name="Ajwad Hussain" userId="9a276480df2b3bb4" providerId="LiveId" clId="{7235A1FB-0470-4ADC-B255-0CCB53A64FE8}" dt="2022-09-25T18:57:16.207" v="2181" actId="1076"/>
          <ac:spMkLst>
            <pc:docMk/>
            <pc:sldMk cId="3447969643" sldId="264"/>
            <ac:spMk id="10" creationId="{B3E743AB-FA2D-7522-768A-EB2DCBF93E05}"/>
          </ac:spMkLst>
        </pc:spChg>
        <pc:spChg chg="add mod">
          <ac:chgData name="Ajwad Hussain" userId="9a276480df2b3bb4" providerId="LiveId" clId="{7235A1FB-0470-4ADC-B255-0CCB53A64FE8}" dt="2022-09-25T18:57:18.863" v="2182" actId="1076"/>
          <ac:spMkLst>
            <pc:docMk/>
            <pc:sldMk cId="3447969643" sldId="264"/>
            <ac:spMk id="11" creationId="{2D95E3BE-889D-A84B-1B53-DA15447B3B60}"/>
          </ac:spMkLst>
        </pc:spChg>
        <pc:spChg chg="add mod">
          <ac:chgData name="Ajwad Hussain" userId="9a276480df2b3bb4" providerId="LiveId" clId="{7235A1FB-0470-4ADC-B255-0CCB53A64FE8}" dt="2022-09-25T18:57:26.967" v="2185" actId="1076"/>
          <ac:spMkLst>
            <pc:docMk/>
            <pc:sldMk cId="3447969643" sldId="264"/>
            <ac:spMk id="12" creationId="{8982FD79-B963-0279-0E23-EE3CEB55A518}"/>
          </ac:spMkLst>
        </pc:spChg>
        <pc:spChg chg="add mod">
          <ac:chgData name="Ajwad Hussain" userId="9a276480df2b3bb4" providerId="LiveId" clId="{7235A1FB-0470-4ADC-B255-0CCB53A64FE8}" dt="2022-09-25T18:57:32.350" v="2187" actId="1076"/>
          <ac:spMkLst>
            <pc:docMk/>
            <pc:sldMk cId="3447969643" sldId="264"/>
            <ac:spMk id="13" creationId="{9100C074-4783-8533-724B-E4D4A9ED3262}"/>
          </ac:spMkLst>
        </pc:spChg>
        <pc:spChg chg="add mod">
          <ac:chgData name="Ajwad Hussain" userId="9a276480df2b3bb4" providerId="LiveId" clId="{7235A1FB-0470-4ADC-B255-0CCB53A64FE8}" dt="2022-09-25T18:58:14.355" v="2197" actId="1076"/>
          <ac:spMkLst>
            <pc:docMk/>
            <pc:sldMk cId="3447969643" sldId="264"/>
            <ac:spMk id="14" creationId="{B30382F1-DCAC-C083-C9EE-55D885CB0351}"/>
          </ac:spMkLst>
        </pc:spChg>
        <pc:spChg chg="add mod">
          <ac:chgData name="Ajwad Hussain" userId="9a276480df2b3bb4" providerId="LiveId" clId="{7235A1FB-0470-4ADC-B255-0CCB53A64FE8}" dt="2022-09-25T18:58:03.072" v="2195" actId="1076"/>
          <ac:spMkLst>
            <pc:docMk/>
            <pc:sldMk cId="3447969643" sldId="264"/>
            <ac:spMk id="15" creationId="{A3B78AF7-2A8F-0A05-1D26-465D7E04B4FD}"/>
          </ac:spMkLst>
        </pc:spChg>
        <pc:spChg chg="add mod">
          <ac:chgData name="Ajwad Hussain" userId="9a276480df2b3bb4" providerId="LiveId" clId="{7235A1FB-0470-4ADC-B255-0CCB53A64FE8}" dt="2022-09-25T18:58:09.311" v="2196" actId="1076"/>
          <ac:spMkLst>
            <pc:docMk/>
            <pc:sldMk cId="3447969643" sldId="264"/>
            <ac:spMk id="16" creationId="{161C9C5B-F1E5-4647-2C1D-C4662E3191DE}"/>
          </ac:spMkLst>
        </pc:spChg>
        <pc:spChg chg="add mod">
          <ac:chgData name="Ajwad Hussain" userId="9a276480df2b3bb4" providerId="LiveId" clId="{7235A1FB-0470-4ADC-B255-0CCB53A64FE8}" dt="2022-09-25T18:59:29.647" v="2216" actId="14100"/>
          <ac:spMkLst>
            <pc:docMk/>
            <pc:sldMk cId="3447969643" sldId="264"/>
            <ac:spMk id="17" creationId="{7C5E8B72-58D8-B5BB-8310-CF3BF78CCE28}"/>
          </ac:spMkLst>
        </pc:spChg>
        <pc:spChg chg="add del mod">
          <ac:chgData name="Ajwad Hussain" userId="9a276480df2b3bb4" providerId="LiveId" clId="{7235A1FB-0470-4ADC-B255-0CCB53A64FE8}" dt="2022-09-25T18:59:06.060" v="2211" actId="21"/>
          <ac:spMkLst>
            <pc:docMk/>
            <pc:sldMk cId="3447969643" sldId="264"/>
            <ac:spMk id="18" creationId="{FE16F16E-4E10-D448-AA82-6E584105A8F7}"/>
          </ac:spMkLst>
        </pc:spChg>
        <pc:spChg chg="add del mod">
          <ac:chgData name="Ajwad Hussain" userId="9a276480df2b3bb4" providerId="LiveId" clId="{7235A1FB-0470-4ADC-B255-0CCB53A64FE8}" dt="2022-09-25T18:59:08.577" v="2212" actId="21"/>
          <ac:spMkLst>
            <pc:docMk/>
            <pc:sldMk cId="3447969643" sldId="264"/>
            <ac:spMk id="19" creationId="{7543562C-7956-0E7D-3B19-F3A2CDC2BAD1}"/>
          </ac:spMkLst>
        </pc:spChg>
        <pc:spChg chg="add mod">
          <ac:chgData name="Ajwad Hussain" userId="9a276480df2b3bb4" providerId="LiveId" clId="{7235A1FB-0470-4ADC-B255-0CCB53A64FE8}" dt="2022-09-25T19:05:26.928" v="2271"/>
          <ac:spMkLst>
            <pc:docMk/>
            <pc:sldMk cId="3447969643" sldId="264"/>
            <ac:spMk id="20" creationId="{58DB241C-801B-DBBB-65EE-7975F748D3B9}"/>
          </ac:spMkLst>
        </pc:spChg>
        <pc:spChg chg="add mod">
          <ac:chgData name="Ajwad Hussain" userId="9a276480df2b3bb4" providerId="LiveId" clId="{7235A1FB-0470-4ADC-B255-0CCB53A64FE8}" dt="2022-09-25T19:05:46.015" v="2276" actId="1076"/>
          <ac:spMkLst>
            <pc:docMk/>
            <pc:sldMk cId="3447969643" sldId="264"/>
            <ac:spMk id="34" creationId="{B7219807-A011-7BEE-E741-38606EB4F082}"/>
          </ac:spMkLst>
        </pc:spChg>
        <pc:spChg chg="add mod">
          <ac:chgData name="Ajwad Hussain" userId="9a276480df2b3bb4" providerId="LiveId" clId="{7235A1FB-0470-4ADC-B255-0CCB53A64FE8}" dt="2022-09-25T19:06:22.126" v="2286" actId="688"/>
          <ac:spMkLst>
            <pc:docMk/>
            <pc:sldMk cId="3447969643" sldId="264"/>
            <ac:spMk id="35" creationId="{471568A3-A2A1-F6D0-6205-597CE1865943}"/>
          </ac:spMkLst>
        </pc:spChg>
        <pc:spChg chg="add mod">
          <ac:chgData name="Ajwad Hussain" userId="9a276480df2b3bb4" providerId="LiveId" clId="{7235A1FB-0470-4ADC-B255-0CCB53A64FE8}" dt="2022-09-25T19:07:16.928" v="2290" actId="207"/>
          <ac:spMkLst>
            <pc:docMk/>
            <pc:sldMk cId="3447969643" sldId="264"/>
            <ac:spMk id="36" creationId="{3E85E344-0863-56DD-2783-83D2A624E4B3}"/>
          </ac:spMkLst>
        </pc:spChg>
        <pc:spChg chg="add mod">
          <ac:chgData name="Ajwad Hussain" userId="9a276480df2b3bb4" providerId="LiveId" clId="{7235A1FB-0470-4ADC-B255-0CCB53A64FE8}" dt="2022-09-25T20:07:06.735" v="3804" actId="1076"/>
          <ac:spMkLst>
            <pc:docMk/>
            <pc:sldMk cId="3447969643" sldId="264"/>
            <ac:spMk id="37" creationId="{1915A0FB-0DED-683D-0B24-5F3031D2AA30}"/>
          </ac:spMkLst>
        </pc:spChg>
        <pc:spChg chg="add mod">
          <ac:chgData name="Ajwad Hussain" userId="9a276480df2b3bb4" providerId="LiveId" clId="{7235A1FB-0470-4ADC-B255-0CCB53A64FE8}" dt="2022-09-25T20:07:27.228" v="3844" actId="20577"/>
          <ac:spMkLst>
            <pc:docMk/>
            <pc:sldMk cId="3447969643" sldId="264"/>
            <ac:spMk id="38" creationId="{7ABF01C5-7743-37B2-5DDA-FF2F92105390}"/>
          </ac:spMkLst>
        </pc:spChg>
        <pc:cxnChg chg="add mod">
          <ac:chgData name="Ajwad Hussain" userId="9a276480df2b3bb4" providerId="LiveId" clId="{7235A1FB-0470-4ADC-B255-0CCB53A64FE8}" dt="2022-09-25T18:57:10.135" v="2179" actId="1076"/>
          <ac:cxnSpMkLst>
            <pc:docMk/>
            <pc:sldMk cId="3447969643" sldId="264"/>
            <ac:cxnSpMk id="4" creationId="{DE16DEFB-52F0-FB14-BDAE-8A21CF2C9933}"/>
          </ac:cxnSpMkLst>
        </pc:cxnChg>
        <pc:cxnChg chg="add mod">
          <ac:chgData name="Ajwad Hussain" userId="9a276480df2b3bb4" providerId="LiveId" clId="{7235A1FB-0470-4ADC-B255-0CCB53A64FE8}" dt="2022-09-25T18:57:22.590" v="2184" actId="1076"/>
          <ac:cxnSpMkLst>
            <pc:docMk/>
            <pc:sldMk cId="3447969643" sldId="264"/>
            <ac:cxnSpMk id="6" creationId="{03B94FF7-221B-20F8-DA10-00B7719EF8D5}"/>
          </ac:cxnSpMkLst>
        </pc:cxnChg>
        <pc:cxnChg chg="add mod">
          <ac:chgData name="Ajwad Hussain" userId="9a276480df2b3bb4" providerId="LiveId" clId="{7235A1FB-0470-4ADC-B255-0CCB53A64FE8}" dt="2022-09-25T19:01:50.750" v="2251" actId="208"/>
          <ac:cxnSpMkLst>
            <pc:docMk/>
            <pc:sldMk cId="3447969643" sldId="264"/>
            <ac:cxnSpMk id="22" creationId="{3E9E579C-620A-830D-EDD8-E51AFA4A8C28}"/>
          </ac:cxnSpMkLst>
        </pc:cxnChg>
        <pc:cxnChg chg="add del mod">
          <ac:chgData name="Ajwad Hussain" userId="9a276480df2b3bb4" providerId="LiveId" clId="{7235A1FB-0470-4ADC-B255-0CCB53A64FE8}" dt="2022-09-25T19:04:21.018" v="2257" actId="21"/>
          <ac:cxnSpMkLst>
            <pc:docMk/>
            <pc:sldMk cId="3447969643" sldId="264"/>
            <ac:cxnSpMk id="23" creationId="{88C894F4-4F86-9523-FC30-C63CFB63C641}"/>
          </ac:cxnSpMkLst>
        </pc:cxnChg>
        <pc:cxnChg chg="add mod">
          <ac:chgData name="Ajwad Hussain" userId="9a276480df2b3bb4" providerId="LiveId" clId="{7235A1FB-0470-4ADC-B255-0CCB53A64FE8}" dt="2022-09-25T19:05:08.904" v="2267" actId="1076"/>
          <ac:cxnSpMkLst>
            <pc:docMk/>
            <pc:sldMk cId="3447969643" sldId="264"/>
            <ac:cxnSpMk id="26" creationId="{07BAC5B3-235C-6FD1-DECC-00F6C54F9244}"/>
          </ac:cxnSpMkLst>
        </pc:cxnChg>
        <pc:cxnChg chg="add del mod">
          <ac:chgData name="Ajwad Hussain" userId="9a276480df2b3bb4" providerId="LiveId" clId="{7235A1FB-0470-4ADC-B255-0CCB53A64FE8}" dt="2022-09-25T19:06:06.706" v="2280" actId="21"/>
          <ac:cxnSpMkLst>
            <pc:docMk/>
            <pc:sldMk cId="3447969643" sldId="264"/>
            <ac:cxnSpMk id="30" creationId="{FF2B6584-87F8-819A-E71C-E48F60CCE8A8}"/>
          </ac:cxnSpMkLst>
        </pc:cxnChg>
      </pc:sldChg>
      <pc:sldChg chg="addSp delSp modSp new mod setBg">
        <pc:chgData name="Ajwad Hussain" userId="9a276480df2b3bb4" providerId="LiveId" clId="{7235A1FB-0470-4ADC-B255-0CCB53A64FE8}" dt="2022-09-25T20:11:20.152" v="4036" actId="14100"/>
        <pc:sldMkLst>
          <pc:docMk/>
          <pc:sldMk cId="187845384" sldId="265"/>
        </pc:sldMkLst>
        <pc:spChg chg="add mod">
          <ac:chgData name="Ajwad Hussain" userId="9a276480df2b3bb4" providerId="LiveId" clId="{7235A1FB-0470-4ADC-B255-0CCB53A64FE8}" dt="2022-09-25T19:08:59.973" v="2333" actId="207"/>
          <ac:spMkLst>
            <pc:docMk/>
            <pc:sldMk cId="187845384" sldId="265"/>
            <ac:spMk id="2" creationId="{76331FFF-FA34-2ADC-2692-44ED8C1F0C1C}"/>
          </ac:spMkLst>
        </pc:spChg>
        <pc:spChg chg="add mod">
          <ac:chgData name="Ajwad Hussain" userId="9a276480df2b3bb4" providerId="LiveId" clId="{7235A1FB-0470-4ADC-B255-0CCB53A64FE8}" dt="2022-09-25T19:10:20.600" v="2370" actId="1076"/>
          <ac:spMkLst>
            <pc:docMk/>
            <pc:sldMk cId="187845384" sldId="265"/>
            <ac:spMk id="3" creationId="{5D00473F-195E-F1E5-08A3-5CA4170E6D76}"/>
          </ac:spMkLst>
        </pc:spChg>
        <pc:spChg chg="add mod">
          <ac:chgData name="Ajwad Hussain" userId="9a276480df2b3bb4" providerId="LiveId" clId="{7235A1FB-0470-4ADC-B255-0CCB53A64FE8}" dt="2022-09-25T19:12:40.518" v="2378" actId="14100"/>
          <ac:spMkLst>
            <pc:docMk/>
            <pc:sldMk cId="187845384" sldId="265"/>
            <ac:spMk id="4" creationId="{62676E43-3447-16DF-EA57-5B9D391DA9F5}"/>
          </ac:spMkLst>
        </pc:spChg>
        <pc:spChg chg="add del mod">
          <ac:chgData name="Ajwad Hussain" userId="9a276480df2b3bb4" providerId="LiveId" clId="{7235A1FB-0470-4ADC-B255-0CCB53A64FE8}" dt="2022-09-25T19:37:30.082" v="2486" actId="21"/>
          <ac:spMkLst>
            <pc:docMk/>
            <pc:sldMk cId="187845384" sldId="265"/>
            <ac:spMk id="5" creationId="{4FD97127-BFD6-E628-4B6B-9393CE80AE83}"/>
          </ac:spMkLst>
        </pc:spChg>
        <pc:spChg chg="add del mod">
          <ac:chgData name="Ajwad Hussain" userId="9a276480df2b3bb4" providerId="LiveId" clId="{7235A1FB-0470-4ADC-B255-0CCB53A64FE8}" dt="2022-09-25T19:33:22.070" v="2423" actId="21"/>
          <ac:spMkLst>
            <pc:docMk/>
            <pc:sldMk cId="187845384" sldId="265"/>
            <ac:spMk id="6" creationId="{8CB1D80B-FB50-0136-12DF-98A52E37FA96}"/>
          </ac:spMkLst>
        </pc:spChg>
        <pc:spChg chg="add del mod">
          <ac:chgData name="Ajwad Hussain" userId="9a276480df2b3bb4" providerId="LiveId" clId="{7235A1FB-0470-4ADC-B255-0CCB53A64FE8}" dt="2022-09-25T19:18:15.029" v="2408" actId="21"/>
          <ac:spMkLst>
            <pc:docMk/>
            <pc:sldMk cId="187845384" sldId="265"/>
            <ac:spMk id="7" creationId="{AA80E202-A17C-87E8-2F8F-24B4ADF4F2E5}"/>
          </ac:spMkLst>
        </pc:spChg>
        <pc:spChg chg="add del mod">
          <ac:chgData name="Ajwad Hussain" userId="9a276480df2b3bb4" providerId="LiveId" clId="{7235A1FB-0470-4ADC-B255-0CCB53A64FE8}" dt="2022-09-25T19:33:45.345" v="2429" actId="21"/>
          <ac:spMkLst>
            <pc:docMk/>
            <pc:sldMk cId="187845384" sldId="265"/>
            <ac:spMk id="8" creationId="{EBB93B5C-C505-CD26-D1CB-C7CAEE66D014}"/>
          </ac:spMkLst>
        </pc:spChg>
        <pc:spChg chg="add del mod">
          <ac:chgData name="Ajwad Hussain" userId="9a276480df2b3bb4" providerId="LiveId" clId="{7235A1FB-0470-4ADC-B255-0CCB53A64FE8}" dt="2022-09-25T19:37:28.312" v="2485" actId="21"/>
          <ac:spMkLst>
            <pc:docMk/>
            <pc:sldMk cId="187845384" sldId="265"/>
            <ac:spMk id="9" creationId="{C6C6F1A2-F007-AF69-E39D-87F5B17C8115}"/>
          </ac:spMkLst>
        </pc:spChg>
        <pc:spChg chg="add del mod">
          <ac:chgData name="Ajwad Hussain" userId="9a276480df2b3bb4" providerId="LiveId" clId="{7235A1FB-0470-4ADC-B255-0CCB53A64FE8}" dt="2022-09-25T19:33:42.906" v="2428" actId="21"/>
          <ac:spMkLst>
            <pc:docMk/>
            <pc:sldMk cId="187845384" sldId="265"/>
            <ac:spMk id="10" creationId="{83DDDB05-58E9-2798-017C-FEBC5AA83C3B}"/>
          </ac:spMkLst>
        </pc:spChg>
        <pc:spChg chg="add del mod">
          <ac:chgData name="Ajwad Hussain" userId="9a276480df2b3bb4" providerId="LiveId" clId="{7235A1FB-0470-4ADC-B255-0CCB53A64FE8}" dt="2022-09-25T19:33:34.378" v="2425" actId="21"/>
          <ac:spMkLst>
            <pc:docMk/>
            <pc:sldMk cId="187845384" sldId="265"/>
            <ac:spMk id="11" creationId="{13F577BA-F7A9-32E0-7B38-C51005A2DBAB}"/>
          </ac:spMkLst>
        </pc:spChg>
        <pc:spChg chg="add del mod">
          <ac:chgData name="Ajwad Hussain" userId="9a276480df2b3bb4" providerId="LiveId" clId="{7235A1FB-0470-4ADC-B255-0CCB53A64FE8}" dt="2022-09-25T19:33:39.769" v="2427" actId="21"/>
          <ac:spMkLst>
            <pc:docMk/>
            <pc:sldMk cId="187845384" sldId="265"/>
            <ac:spMk id="12" creationId="{559C6D79-02B6-E108-5123-625326191047}"/>
          </ac:spMkLst>
        </pc:spChg>
        <pc:spChg chg="add del mod">
          <ac:chgData name="Ajwad Hussain" userId="9a276480df2b3bb4" providerId="LiveId" clId="{7235A1FB-0470-4ADC-B255-0CCB53A64FE8}" dt="2022-09-25T19:33:37.035" v="2426" actId="21"/>
          <ac:spMkLst>
            <pc:docMk/>
            <pc:sldMk cId="187845384" sldId="265"/>
            <ac:spMk id="13" creationId="{C524418D-105C-17BB-7219-012B44CE9B8A}"/>
          </ac:spMkLst>
        </pc:spChg>
        <pc:spChg chg="add del mod">
          <ac:chgData name="Ajwad Hussain" userId="9a276480df2b3bb4" providerId="LiveId" clId="{7235A1FB-0470-4ADC-B255-0CCB53A64FE8}" dt="2022-09-25T19:33:25.690" v="2424" actId="21"/>
          <ac:spMkLst>
            <pc:docMk/>
            <pc:sldMk cId="187845384" sldId="265"/>
            <ac:spMk id="14" creationId="{357839E2-D9A9-70C8-D0C0-70659EE25C71}"/>
          </ac:spMkLst>
        </pc:spChg>
        <pc:spChg chg="add del mod">
          <ac:chgData name="Ajwad Hussain" userId="9a276480df2b3bb4" providerId="LiveId" clId="{7235A1FB-0470-4ADC-B255-0CCB53A64FE8}" dt="2022-09-25T19:41:15.387" v="2549" actId="21"/>
          <ac:spMkLst>
            <pc:docMk/>
            <pc:sldMk cId="187845384" sldId="265"/>
            <ac:spMk id="15" creationId="{2D031DD5-B949-9773-0C1F-7F92E9CBAAE6}"/>
          </ac:spMkLst>
        </pc:spChg>
        <pc:spChg chg="add del mod">
          <ac:chgData name="Ajwad Hussain" userId="9a276480df2b3bb4" providerId="LiveId" clId="{7235A1FB-0470-4ADC-B255-0CCB53A64FE8}" dt="2022-09-25T19:37:32.671" v="2487" actId="21"/>
          <ac:spMkLst>
            <pc:docMk/>
            <pc:sldMk cId="187845384" sldId="265"/>
            <ac:spMk id="16" creationId="{7C7A752A-FAEC-0F22-EBC2-6DDB561B50DB}"/>
          </ac:spMkLst>
        </pc:spChg>
        <pc:spChg chg="add del mod">
          <ac:chgData name="Ajwad Hussain" userId="9a276480df2b3bb4" providerId="LiveId" clId="{7235A1FB-0470-4ADC-B255-0CCB53A64FE8}" dt="2022-09-25T19:37:26.309" v="2484" actId="21"/>
          <ac:spMkLst>
            <pc:docMk/>
            <pc:sldMk cId="187845384" sldId="265"/>
            <ac:spMk id="17" creationId="{A3382DE7-2A08-5E66-1F3F-5956B564E795}"/>
          </ac:spMkLst>
        </pc:spChg>
        <pc:spChg chg="add del mod">
          <ac:chgData name="Ajwad Hussain" userId="9a276480df2b3bb4" providerId="LiveId" clId="{7235A1FB-0470-4ADC-B255-0CCB53A64FE8}" dt="2022-09-25T19:37:23.131" v="2483" actId="21"/>
          <ac:spMkLst>
            <pc:docMk/>
            <pc:sldMk cId="187845384" sldId="265"/>
            <ac:spMk id="18" creationId="{37FFC9DF-5A5B-C846-A4B5-45EB3DAA18D8}"/>
          </ac:spMkLst>
        </pc:spChg>
        <pc:spChg chg="add del mod">
          <ac:chgData name="Ajwad Hussain" userId="9a276480df2b3bb4" providerId="LiveId" clId="{7235A1FB-0470-4ADC-B255-0CCB53A64FE8}" dt="2022-09-25T19:37:21.096" v="2482" actId="21"/>
          <ac:spMkLst>
            <pc:docMk/>
            <pc:sldMk cId="187845384" sldId="265"/>
            <ac:spMk id="19" creationId="{1C7615CC-C641-5753-3FDD-812F9DE521A2}"/>
          </ac:spMkLst>
        </pc:spChg>
        <pc:spChg chg="add del mod">
          <ac:chgData name="Ajwad Hussain" userId="9a276480df2b3bb4" providerId="LiveId" clId="{7235A1FB-0470-4ADC-B255-0CCB53A64FE8}" dt="2022-09-25T19:38:21.997" v="2509" actId="21"/>
          <ac:spMkLst>
            <pc:docMk/>
            <pc:sldMk cId="187845384" sldId="265"/>
            <ac:spMk id="31" creationId="{B771A737-C3E4-11E1-2F3B-A04075C59B85}"/>
          </ac:spMkLst>
        </pc:spChg>
        <pc:spChg chg="add del mod">
          <ac:chgData name="Ajwad Hussain" userId="9a276480df2b3bb4" providerId="LiveId" clId="{7235A1FB-0470-4ADC-B255-0CCB53A64FE8}" dt="2022-09-25T19:38:20.088" v="2508" actId="21"/>
          <ac:spMkLst>
            <pc:docMk/>
            <pc:sldMk cId="187845384" sldId="265"/>
            <ac:spMk id="32" creationId="{4F8F6CFD-84CA-0568-B864-96BC11BE4726}"/>
          </ac:spMkLst>
        </pc:spChg>
        <pc:spChg chg="add del mod">
          <ac:chgData name="Ajwad Hussain" userId="9a276480df2b3bb4" providerId="LiveId" clId="{7235A1FB-0470-4ADC-B255-0CCB53A64FE8}" dt="2022-09-25T19:38:17.948" v="2507" actId="21"/>
          <ac:spMkLst>
            <pc:docMk/>
            <pc:sldMk cId="187845384" sldId="265"/>
            <ac:spMk id="33" creationId="{3A54121D-56EE-7642-BA39-7441F02B84DC}"/>
          </ac:spMkLst>
        </pc:spChg>
        <pc:spChg chg="add del mod">
          <ac:chgData name="Ajwad Hussain" userId="9a276480df2b3bb4" providerId="LiveId" clId="{7235A1FB-0470-4ADC-B255-0CCB53A64FE8}" dt="2022-09-25T19:38:15.474" v="2506" actId="21"/>
          <ac:spMkLst>
            <pc:docMk/>
            <pc:sldMk cId="187845384" sldId="265"/>
            <ac:spMk id="34" creationId="{6CE3BFFA-A3DA-B81C-F093-20F6C379AC0D}"/>
          </ac:spMkLst>
        </pc:spChg>
        <pc:spChg chg="add del mod">
          <ac:chgData name="Ajwad Hussain" userId="9a276480df2b3bb4" providerId="LiveId" clId="{7235A1FB-0470-4ADC-B255-0CCB53A64FE8}" dt="2022-09-25T19:38:12.970" v="2505" actId="21"/>
          <ac:spMkLst>
            <pc:docMk/>
            <pc:sldMk cId="187845384" sldId="265"/>
            <ac:spMk id="35" creationId="{889B84C5-C6E6-8DEA-4C6A-7D1984D12E06}"/>
          </ac:spMkLst>
        </pc:spChg>
        <pc:spChg chg="add del mod">
          <ac:chgData name="Ajwad Hussain" userId="9a276480df2b3bb4" providerId="LiveId" clId="{7235A1FB-0470-4ADC-B255-0CCB53A64FE8}" dt="2022-09-25T19:41:18.815" v="2551" actId="21"/>
          <ac:spMkLst>
            <pc:docMk/>
            <pc:sldMk cId="187845384" sldId="265"/>
            <ac:spMk id="57" creationId="{8BB3B8F3-07AE-F204-02EE-863D265A9BEE}"/>
          </ac:spMkLst>
        </pc:spChg>
        <pc:spChg chg="add mod">
          <ac:chgData name="Ajwad Hussain" userId="9a276480df2b3bb4" providerId="LiveId" clId="{7235A1FB-0470-4ADC-B255-0CCB53A64FE8}" dt="2022-09-25T19:42:28.099" v="2563" actId="14100"/>
          <ac:spMkLst>
            <pc:docMk/>
            <pc:sldMk cId="187845384" sldId="265"/>
            <ac:spMk id="63" creationId="{94CB4637-E924-5693-A14D-9768018DFFB6}"/>
          </ac:spMkLst>
        </pc:spChg>
        <pc:spChg chg="add mod">
          <ac:chgData name="Ajwad Hussain" userId="9a276480df2b3bb4" providerId="LiveId" clId="{7235A1FB-0470-4ADC-B255-0CCB53A64FE8}" dt="2022-09-25T19:43:32.742" v="2608" actId="1076"/>
          <ac:spMkLst>
            <pc:docMk/>
            <pc:sldMk cId="187845384" sldId="265"/>
            <ac:spMk id="67" creationId="{6E4FAD30-9889-47A6-348F-D73CC8E47E49}"/>
          </ac:spMkLst>
        </pc:spChg>
        <pc:spChg chg="add mod">
          <ac:chgData name="Ajwad Hussain" userId="9a276480df2b3bb4" providerId="LiveId" clId="{7235A1FB-0470-4ADC-B255-0CCB53A64FE8}" dt="2022-09-25T19:44:39.823" v="2620" actId="1076"/>
          <ac:spMkLst>
            <pc:docMk/>
            <pc:sldMk cId="187845384" sldId="265"/>
            <ac:spMk id="68" creationId="{8A6A7E16-C265-B05F-30DB-FF8E64747687}"/>
          </ac:spMkLst>
        </pc:spChg>
        <pc:spChg chg="add mod">
          <ac:chgData name="Ajwad Hussain" userId="9a276480df2b3bb4" providerId="LiveId" clId="{7235A1FB-0470-4ADC-B255-0CCB53A64FE8}" dt="2022-09-25T19:46:05.078" v="2637" actId="14100"/>
          <ac:spMkLst>
            <pc:docMk/>
            <pc:sldMk cId="187845384" sldId="265"/>
            <ac:spMk id="78" creationId="{3C627E93-1FB0-C71D-71D7-1CF23E1B382E}"/>
          </ac:spMkLst>
        </pc:spChg>
        <pc:spChg chg="add mod">
          <ac:chgData name="Ajwad Hussain" userId="9a276480df2b3bb4" providerId="LiveId" clId="{7235A1FB-0470-4ADC-B255-0CCB53A64FE8}" dt="2022-09-25T19:47:01.598" v="2650" actId="1076"/>
          <ac:spMkLst>
            <pc:docMk/>
            <pc:sldMk cId="187845384" sldId="265"/>
            <ac:spMk id="81" creationId="{6C8E731E-DF0F-3D11-3D5C-9989DC8F84B5}"/>
          </ac:spMkLst>
        </pc:spChg>
        <pc:spChg chg="add mod">
          <ac:chgData name="Ajwad Hussain" userId="9a276480df2b3bb4" providerId="LiveId" clId="{7235A1FB-0470-4ADC-B255-0CCB53A64FE8}" dt="2022-09-25T19:47:23.662" v="2658" actId="14100"/>
          <ac:spMkLst>
            <pc:docMk/>
            <pc:sldMk cId="187845384" sldId="265"/>
            <ac:spMk id="82" creationId="{5F256203-D4FC-4A67-7460-7ECE21C6CCCB}"/>
          </ac:spMkLst>
        </pc:spChg>
        <pc:spChg chg="add mod">
          <ac:chgData name="Ajwad Hussain" userId="9a276480df2b3bb4" providerId="LiveId" clId="{7235A1FB-0470-4ADC-B255-0CCB53A64FE8}" dt="2022-09-25T19:48:22.647" v="2684" actId="14100"/>
          <ac:spMkLst>
            <pc:docMk/>
            <pc:sldMk cId="187845384" sldId="265"/>
            <ac:spMk id="83" creationId="{B358E0F4-A054-FAE7-1EA3-82FE28D9979A}"/>
          </ac:spMkLst>
        </pc:spChg>
        <pc:spChg chg="add mod">
          <ac:chgData name="Ajwad Hussain" userId="9a276480df2b3bb4" providerId="LiveId" clId="{7235A1FB-0470-4ADC-B255-0CCB53A64FE8}" dt="2022-09-25T20:10:44.989" v="4028" actId="113"/>
          <ac:spMkLst>
            <pc:docMk/>
            <pc:sldMk cId="187845384" sldId="265"/>
            <ac:spMk id="101" creationId="{EB09153D-2957-75C5-9236-20277011BDD2}"/>
          </ac:spMkLst>
        </pc:spChg>
        <pc:spChg chg="add mod">
          <ac:chgData name="Ajwad Hussain" userId="9a276480df2b3bb4" providerId="LiveId" clId="{7235A1FB-0470-4ADC-B255-0CCB53A64FE8}" dt="2022-09-25T20:11:12.069" v="4034" actId="1076"/>
          <ac:spMkLst>
            <pc:docMk/>
            <pc:sldMk cId="187845384" sldId="265"/>
            <ac:spMk id="102" creationId="{E2569097-14BF-9805-FEC5-0454E86CD765}"/>
          </ac:spMkLst>
        </pc:spChg>
        <pc:picChg chg="add mod">
          <ac:chgData name="Ajwad Hussain" userId="9a276480df2b3bb4" providerId="LiveId" clId="{7235A1FB-0470-4ADC-B255-0CCB53A64FE8}" dt="2022-09-25T19:46:32.270" v="2642" actId="1076"/>
          <ac:picMkLst>
            <pc:docMk/>
            <pc:sldMk cId="187845384" sldId="265"/>
            <ac:picMk id="79" creationId="{C5424338-CADA-52AA-B029-6975BB6A854A}"/>
          </ac:picMkLst>
        </pc:picChg>
        <pc:picChg chg="add mod">
          <ac:chgData name="Ajwad Hussain" userId="9a276480df2b3bb4" providerId="LiveId" clId="{7235A1FB-0470-4ADC-B255-0CCB53A64FE8}" dt="2022-09-25T19:46:43.518" v="2645" actId="14100"/>
          <ac:picMkLst>
            <pc:docMk/>
            <pc:sldMk cId="187845384" sldId="265"/>
            <ac:picMk id="80" creationId="{7CB3E8C1-11B7-2C3D-AD7A-CAD5D47B09FA}"/>
          </ac:picMkLst>
        </pc:picChg>
        <pc:cxnChg chg="add mod">
          <ac:chgData name="Ajwad Hussain" userId="9a276480df2b3bb4" providerId="LiveId" clId="{7235A1FB-0470-4ADC-B255-0CCB53A64FE8}" dt="2022-09-25T19:39:33.373" v="2518" actId="1076"/>
          <ac:cxnSpMkLst>
            <pc:docMk/>
            <pc:sldMk cId="187845384" sldId="265"/>
            <ac:cxnSpMk id="20" creationId="{0D2A7F4A-6423-5701-93E0-EF2315634CDD}"/>
          </ac:cxnSpMkLst>
        </pc:cxnChg>
        <pc:cxnChg chg="add mod">
          <ac:chgData name="Ajwad Hussain" userId="9a276480df2b3bb4" providerId="LiveId" clId="{7235A1FB-0470-4ADC-B255-0CCB53A64FE8}" dt="2022-09-25T19:37:49.517" v="2494" actId="1076"/>
          <ac:cxnSpMkLst>
            <pc:docMk/>
            <pc:sldMk cId="187845384" sldId="265"/>
            <ac:cxnSpMk id="21" creationId="{3C535109-B5CA-5A59-DEB0-ABC6DF1094D3}"/>
          </ac:cxnSpMkLst>
        </pc:cxnChg>
        <pc:cxnChg chg="add mod">
          <ac:chgData name="Ajwad Hussain" userId="9a276480df2b3bb4" providerId="LiveId" clId="{7235A1FB-0470-4ADC-B255-0CCB53A64FE8}" dt="2022-09-25T19:37:57.605" v="2497" actId="1076"/>
          <ac:cxnSpMkLst>
            <pc:docMk/>
            <pc:sldMk cId="187845384" sldId="265"/>
            <ac:cxnSpMk id="22" creationId="{F08D8872-EEA2-E423-CFD8-E87240EE41F3}"/>
          </ac:cxnSpMkLst>
        </pc:cxnChg>
        <pc:cxnChg chg="add mod">
          <ac:chgData name="Ajwad Hussain" userId="9a276480df2b3bb4" providerId="LiveId" clId="{7235A1FB-0470-4ADC-B255-0CCB53A64FE8}" dt="2022-09-25T19:40:06.292" v="2529" actId="14100"/>
          <ac:cxnSpMkLst>
            <pc:docMk/>
            <pc:sldMk cId="187845384" sldId="265"/>
            <ac:cxnSpMk id="23" creationId="{8E22CD7D-6085-B516-FBC2-5774882A5609}"/>
          </ac:cxnSpMkLst>
        </pc:cxnChg>
        <pc:cxnChg chg="add mod">
          <ac:chgData name="Ajwad Hussain" userId="9a276480df2b3bb4" providerId="LiveId" clId="{7235A1FB-0470-4ADC-B255-0CCB53A64FE8}" dt="2022-09-25T19:40:29.644" v="2537" actId="1076"/>
          <ac:cxnSpMkLst>
            <pc:docMk/>
            <pc:sldMk cId="187845384" sldId="265"/>
            <ac:cxnSpMk id="24" creationId="{2B5DAFA6-13AC-B0AC-130B-54E9DCDEA793}"/>
          </ac:cxnSpMkLst>
        </pc:cxnChg>
        <pc:cxnChg chg="add mod">
          <ac:chgData name="Ajwad Hussain" userId="9a276480df2b3bb4" providerId="LiveId" clId="{7235A1FB-0470-4ADC-B255-0CCB53A64FE8}" dt="2022-09-25T19:39:59.508" v="2527" actId="14100"/>
          <ac:cxnSpMkLst>
            <pc:docMk/>
            <pc:sldMk cId="187845384" sldId="265"/>
            <ac:cxnSpMk id="36" creationId="{B883CF57-6225-B725-BEBA-608D2B913DD4}"/>
          </ac:cxnSpMkLst>
        </pc:cxnChg>
        <pc:cxnChg chg="add mod">
          <ac:chgData name="Ajwad Hussain" userId="9a276480df2b3bb4" providerId="LiveId" clId="{7235A1FB-0470-4ADC-B255-0CCB53A64FE8}" dt="2022-09-25T19:40:35.482" v="2540" actId="1076"/>
          <ac:cxnSpMkLst>
            <pc:docMk/>
            <pc:sldMk cId="187845384" sldId="265"/>
            <ac:cxnSpMk id="37" creationId="{F9354E70-AB77-D257-F481-043AF7888C7B}"/>
          </ac:cxnSpMkLst>
        </pc:cxnChg>
        <pc:cxnChg chg="add mod">
          <ac:chgData name="Ajwad Hussain" userId="9a276480df2b3bb4" providerId="LiveId" clId="{7235A1FB-0470-4ADC-B255-0CCB53A64FE8}" dt="2022-09-25T19:44:57.510" v="2623" actId="14100"/>
          <ac:cxnSpMkLst>
            <pc:docMk/>
            <pc:sldMk cId="187845384" sldId="265"/>
            <ac:cxnSpMk id="38" creationId="{89546E16-4FB8-6BC0-3AD7-8D065008C14D}"/>
          </ac:cxnSpMkLst>
        </pc:cxnChg>
        <pc:cxnChg chg="add mod">
          <ac:chgData name="Ajwad Hussain" userId="9a276480df2b3bb4" providerId="LiveId" clId="{7235A1FB-0470-4ADC-B255-0CCB53A64FE8}" dt="2022-09-25T19:40:38.341" v="2541" actId="14100"/>
          <ac:cxnSpMkLst>
            <pc:docMk/>
            <pc:sldMk cId="187845384" sldId="265"/>
            <ac:cxnSpMk id="39" creationId="{80C54CD4-4C4C-D24A-E6BA-A0235E425AC2}"/>
          </ac:cxnSpMkLst>
        </pc:cxnChg>
        <pc:cxnChg chg="add mod">
          <ac:chgData name="Ajwad Hussain" userId="9a276480df2b3bb4" providerId="LiveId" clId="{7235A1FB-0470-4ADC-B255-0CCB53A64FE8}" dt="2022-09-25T19:45:05.206" v="2625" actId="14100"/>
          <ac:cxnSpMkLst>
            <pc:docMk/>
            <pc:sldMk cId="187845384" sldId="265"/>
            <ac:cxnSpMk id="40" creationId="{CAB79C0E-5565-9EB4-83C1-C66F73404850}"/>
          </ac:cxnSpMkLst>
        </pc:cxnChg>
        <pc:cxnChg chg="add mod">
          <ac:chgData name="Ajwad Hussain" userId="9a276480df2b3bb4" providerId="LiveId" clId="{7235A1FB-0470-4ADC-B255-0CCB53A64FE8}" dt="2022-09-25T19:41:02.569" v="2547" actId="14100"/>
          <ac:cxnSpMkLst>
            <pc:docMk/>
            <pc:sldMk cId="187845384" sldId="265"/>
            <ac:cxnSpMk id="52" creationId="{38D58368-E4C8-4829-B14C-2892A05D0287}"/>
          </ac:cxnSpMkLst>
        </pc:cxnChg>
        <pc:cxnChg chg="add mod">
          <ac:chgData name="Ajwad Hussain" userId="9a276480df2b3bb4" providerId="LiveId" clId="{7235A1FB-0470-4ADC-B255-0CCB53A64FE8}" dt="2022-09-25T19:45:11.023" v="2626" actId="14100"/>
          <ac:cxnSpMkLst>
            <pc:docMk/>
            <pc:sldMk cId="187845384" sldId="265"/>
            <ac:cxnSpMk id="58" creationId="{CF8B858C-F5D3-A6E7-DF71-FBD10A4FE552}"/>
          </ac:cxnSpMkLst>
        </pc:cxnChg>
        <pc:cxnChg chg="add mod">
          <ac:chgData name="Ajwad Hussain" userId="9a276480df2b3bb4" providerId="LiveId" clId="{7235A1FB-0470-4ADC-B255-0CCB53A64FE8}" dt="2022-09-25T19:42:56.172" v="2568" actId="1076"/>
          <ac:cxnSpMkLst>
            <pc:docMk/>
            <pc:sldMk cId="187845384" sldId="265"/>
            <ac:cxnSpMk id="65" creationId="{3FF84FB0-AEAF-92D8-0C44-EC793B753410}"/>
          </ac:cxnSpMkLst>
        </pc:cxnChg>
        <pc:cxnChg chg="add mod">
          <ac:chgData name="Ajwad Hussain" userId="9a276480df2b3bb4" providerId="LiveId" clId="{7235A1FB-0470-4ADC-B255-0CCB53A64FE8}" dt="2022-09-25T19:44:36.654" v="2619" actId="14100"/>
          <ac:cxnSpMkLst>
            <pc:docMk/>
            <pc:sldMk cId="187845384" sldId="265"/>
            <ac:cxnSpMk id="70" creationId="{4FABE4F5-001F-9EEB-4C0D-17D46DF435BB}"/>
          </ac:cxnSpMkLst>
        </pc:cxnChg>
        <pc:cxnChg chg="add mod">
          <ac:chgData name="Ajwad Hussain" userId="9a276480df2b3bb4" providerId="LiveId" clId="{7235A1FB-0470-4ADC-B255-0CCB53A64FE8}" dt="2022-09-25T19:49:01.666" v="2690" actId="208"/>
          <ac:cxnSpMkLst>
            <pc:docMk/>
            <pc:sldMk cId="187845384" sldId="265"/>
            <ac:cxnSpMk id="84" creationId="{34F29A99-8DC5-8D9A-EBB7-1FECA87D7E55}"/>
          </ac:cxnSpMkLst>
        </pc:cxnChg>
        <pc:cxnChg chg="add mod">
          <ac:chgData name="Ajwad Hussain" userId="9a276480df2b3bb4" providerId="LiveId" clId="{7235A1FB-0470-4ADC-B255-0CCB53A64FE8}" dt="2022-09-25T19:49:15.726" v="2696" actId="14100"/>
          <ac:cxnSpMkLst>
            <pc:docMk/>
            <pc:sldMk cId="187845384" sldId="265"/>
            <ac:cxnSpMk id="88" creationId="{426F3FA4-9CC5-D251-AE5A-DB13472164B4}"/>
          </ac:cxnSpMkLst>
        </pc:cxnChg>
        <pc:cxnChg chg="add mod">
          <ac:chgData name="Ajwad Hussain" userId="9a276480df2b3bb4" providerId="LiveId" clId="{7235A1FB-0470-4ADC-B255-0CCB53A64FE8}" dt="2022-09-25T19:50:07.542" v="2711" actId="1076"/>
          <ac:cxnSpMkLst>
            <pc:docMk/>
            <pc:sldMk cId="187845384" sldId="265"/>
            <ac:cxnSpMk id="89" creationId="{B038AE9E-B377-F02D-A1C1-55AF71736EDA}"/>
          </ac:cxnSpMkLst>
        </pc:cxnChg>
        <pc:cxnChg chg="add mod">
          <ac:chgData name="Ajwad Hussain" userId="9a276480df2b3bb4" providerId="LiveId" clId="{7235A1FB-0470-4ADC-B255-0CCB53A64FE8}" dt="2022-09-25T20:11:20.152" v="4036" actId="14100"/>
          <ac:cxnSpMkLst>
            <pc:docMk/>
            <pc:sldMk cId="187845384" sldId="265"/>
            <ac:cxnSpMk id="90" creationId="{77116326-8ACE-C903-9F29-B14542370F4C}"/>
          </ac:cxnSpMkLst>
        </pc:cxnChg>
      </pc:sldChg>
      <pc:sldChg chg="addSp delSp modSp new mod setBg setFolMasterObjs">
        <pc:chgData name="Ajwad Hussain" userId="9a276480df2b3bb4" providerId="LiveId" clId="{7235A1FB-0470-4ADC-B255-0CCB53A64FE8}" dt="2022-09-25T20:15:18.933" v="4106" actId="20577"/>
        <pc:sldMkLst>
          <pc:docMk/>
          <pc:sldMk cId="2321681231" sldId="266"/>
        </pc:sldMkLst>
        <pc:spChg chg="del">
          <ac:chgData name="Ajwad Hussain" userId="9a276480df2b3bb4" providerId="LiveId" clId="{7235A1FB-0470-4ADC-B255-0CCB53A64FE8}" dt="2022-09-25T20:11:44.530" v="4040" actId="21"/>
          <ac:spMkLst>
            <pc:docMk/>
            <pc:sldMk cId="2321681231" sldId="266"/>
            <ac:spMk id="2" creationId="{51C79E2E-5768-FCDB-19AA-7482E734C42B}"/>
          </ac:spMkLst>
        </pc:spChg>
        <pc:spChg chg="del">
          <ac:chgData name="Ajwad Hussain" userId="9a276480df2b3bb4" providerId="LiveId" clId="{7235A1FB-0470-4ADC-B255-0CCB53A64FE8}" dt="2022-09-25T20:11:41.988" v="4039" actId="21"/>
          <ac:spMkLst>
            <pc:docMk/>
            <pc:sldMk cId="2321681231" sldId="266"/>
            <ac:spMk id="3" creationId="{6E55DED1-AFD9-ED0B-530A-F384F18B5C9B}"/>
          </ac:spMkLst>
        </pc:spChg>
        <pc:spChg chg="add mod">
          <ac:chgData name="Ajwad Hussain" userId="9a276480df2b3bb4" providerId="LiveId" clId="{7235A1FB-0470-4ADC-B255-0CCB53A64FE8}" dt="2022-09-25T20:15:18.933" v="4106" actId="20577"/>
          <ac:spMkLst>
            <pc:docMk/>
            <pc:sldMk cId="2321681231" sldId="266"/>
            <ac:spMk id="6" creationId="{D092FBC0-E3AE-AC21-2374-2A1FC6B09B20}"/>
          </ac:spMkLst>
        </pc:spChg>
        <pc:spChg chg="add del">
          <ac:chgData name="Ajwad Hussain" userId="9a276480df2b3bb4" providerId="LiveId" clId="{7235A1FB-0470-4ADC-B255-0CCB53A64FE8}" dt="2022-09-25T20:13:58.296" v="4065" actId="26606"/>
          <ac:spMkLst>
            <pc:docMk/>
            <pc:sldMk cId="2321681231" sldId="266"/>
            <ac:spMk id="27" creationId="{43F8250A-B5BC-48E8-9E34-320C6AB61351}"/>
          </ac:spMkLst>
        </pc:spChg>
        <pc:spChg chg="add del">
          <ac:chgData name="Ajwad Hussain" userId="9a276480df2b3bb4" providerId="LiveId" clId="{7235A1FB-0470-4ADC-B255-0CCB53A64FE8}" dt="2022-09-25T20:13:58.296" v="4065" actId="26606"/>
          <ac:spMkLst>
            <pc:docMk/>
            <pc:sldMk cId="2321681231" sldId="266"/>
            <ac:spMk id="29" creationId="{A2829537-8D6E-4F27-8454-8F19BEA8C11F}"/>
          </ac:spMkLst>
        </pc:spChg>
        <pc:spChg chg="add">
          <ac:chgData name="Ajwad Hussain" userId="9a276480df2b3bb4" providerId="LiveId" clId="{7235A1FB-0470-4ADC-B255-0CCB53A64FE8}" dt="2022-09-25T20:13:58.310" v="4066" actId="26606"/>
          <ac:spMkLst>
            <pc:docMk/>
            <pc:sldMk cId="2321681231" sldId="266"/>
            <ac:spMk id="32" creationId="{FF45FBF2-7D66-42AD-9DF3-D6B32C25A4F3}"/>
          </ac:spMkLst>
        </pc:spChg>
        <pc:spChg chg="add">
          <ac:chgData name="Ajwad Hussain" userId="9a276480df2b3bb4" providerId="LiveId" clId="{7235A1FB-0470-4ADC-B255-0CCB53A64FE8}" dt="2022-09-25T20:13:58.310" v="4066" actId="26606"/>
          <ac:spMkLst>
            <pc:docMk/>
            <pc:sldMk cId="2321681231" sldId="266"/>
            <ac:spMk id="33" creationId="{E04044DE-2387-41C2-857F-132B16793228}"/>
          </ac:spMkLst>
        </pc:spChg>
        <pc:grpChg chg="add del">
          <ac:chgData name="Ajwad Hussain" userId="9a276480df2b3bb4" providerId="LiveId" clId="{7235A1FB-0470-4ADC-B255-0CCB53A64FE8}" dt="2022-09-25T20:13:58.310" v="4066" actId="26606"/>
          <ac:grpSpMkLst>
            <pc:docMk/>
            <pc:sldMk cId="2321681231" sldId="266"/>
            <ac:grpSpMk id="10" creationId="{12D8CD66-6E34-4232-868C-F61EC84AFC0B}"/>
          </ac:grpSpMkLst>
        </pc:grpChg>
        <pc:grpChg chg="add del">
          <ac:chgData name="Ajwad Hussain" userId="9a276480df2b3bb4" providerId="LiveId" clId="{7235A1FB-0470-4ADC-B255-0CCB53A64FE8}" dt="2022-09-25T20:13:58.296" v="4065" actId="26606"/>
          <ac:grpSpMkLst>
            <pc:docMk/>
            <pc:sldMk cId="2321681231" sldId="266"/>
            <ac:grpSpMk id="20" creationId="{12D8CD66-6E34-4232-868C-F61EC84AFC0B}"/>
          </ac:grpSpMkLst>
        </pc:grpChg>
        <pc:grpChg chg="add">
          <ac:chgData name="Ajwad Hussain" userId="9a276480df2b3bb4" providerId="LiveId" clId="{7235A1FB-0470-4ADC-B255-0CCB53A64FE8}" dt="2022-09-25T20:13:58.310" v="4066" actId="26606"/>
          <ac:grpSpMkLst>
            <pc:docMk/>
            <pc:sldMk cId="2321681231" sldId="266"/>
            <ac:grpSpMk id="31" creationId="{12D8CD66-6E34-4232-868C-F61EC84AFC0B}"/>
          </ac:grpSpMkLst>
        </pc:grpChg>
        <pc:picChg chg="add mod">
          <ac:chgData name="Ajwad Hussain" userId="9a276480df2b3bb4" providerId="LiveId" clId="{7235A1FB-0470-4ADC-B255-0CCB53A64FE8}" dt="2022-09-25T20:13:58.310" v="4066" actId="26606"/>
          <ac:picMkLst>
            <pc:docMk/>
            <pc:sldMk cId="2321681231" sldId="266"/>
            <ac:picMk id="5" creationId="{1671DC28-1311-1C1F-DF17-874BBFFA65A7}"/>
          </ac:picMkLst>
        </pc:picChg>
      </pc:sldChg>
    </pc:docChg>
  </pc:docChgLst>
  <pc:docChgLst>
    <pc:chgData name="Ajwad Tanveer Hussain" userId="S::hussa3295.211@stepneygreen.towerhamlets.sch.uk::5e52a598-585b-46b4-a048-50c4807717ab" providerId="AD" clId="Web-{B07D2EF5-B7C7-4380-ACCF-F915AFCBEDD5}"/>
    <pc:docChg chg="modSld">
      <pc:chgData name="Ajwad Tanveer Hussain" userId="S::hussa3295.211@stepneygreen.towerhamlets.sch.uk::5e52a598-585b-46b4-a048-50c4807717ab" providerId="AD" clId="Web-{B07D2EF5-B7C7-4380-ACCF-F915AFCBEDD5}" dt="2022-09-26T10:24:30.900" v="48" actId="20577"/>
      <pc:docMkLst>
        <pc:docMk/>
      </pc:docMkLst>
      <pc:sldChg chg="addSp modSp">
        <pc:chgData name="Ajwad Tanveer Hussain" userId="S::hussa3295.211@stepneygreen.towerhamlets.sch.uk::5e52a598-585b-46b4-a048-50c4807717ab" providerId="AD" clId="Web-{B07D2EF5-B7C7-4380-ACCF-F915AFCBEDD5}" dt="2022-09-26T10:24:30.900" v="48" actId="20577"/>
        <pc:sldMkLst>
          <pc:docMk/>
          <pc:sldMk cId="1469948893" sldId="256"/>
        </pc:sldMkLst>
        <pc:spChg chg="mod">
          <ac:chgData name="Ajwad Tanveer Hussain" userId="S::hussa3295.211@stepneygreen.towerhamlets.sch.uk::5e52a598-585b-46b4-a048-50c4807717ab" providerId="AD" clId="Web-{B07D2EF5-B7C7-4380-ACCF-F915AFCBEDD5}" dt="2022-09-26T10:23:10.943" v="1" actId="20577"/>
          <ac:spMkLst>
            <pc:docMk/>
            <pc:sldMk cId="1469948893" sldId="256"/>
            <ac:spMk id="3" creationId="{9D4E3A73-00DF-BC6C-DCEA-B774D6831393}"/>
          </ac:spMkLst>
        </pc:spChg>
        <pc:spChg chg="add mod">
          <ac:chgData name="Ajwad Tanveer Hussain" userId="S::hussa3295.211@stepneygreen.towerhamlets.sch.uk::5e52a598-585b-46b4-a048-50c4807717ab" providerId="AD" clId="Web-{B07D2EF5-B7C7-4380-ACCF-F915AFCBEDD5}" dt="2022-09-26T10:24:30.900" v="48" actId="20577"/>
          <ac:spMkLst>
            <pc:docMk/>
            <pc:sldMk cId="1469948893" sldId="256"/>
            <ac:spMk id="5" creationId="{3C8301DB-05DF-3B65-F308-4103B54F76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59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72345051-2045-45DA-935E-2E3CA1A69ADC}" type="datetimeFigureOut">
              <a:rPr lang="en-US" smtClean="0"/>
              <a:t>9/26/2022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11429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5440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02857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20330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687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57703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53405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9153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31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8952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372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5598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507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2817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2376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4487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2345051-2045-45DA-935E-2E3CA1A69ADC}" type="datetimeFigureOut">
              <a:rPr lang="en-US" smtClean="0"/>
              <a:t>9/26/2022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3428225"/>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16B8-058D-0A8A-F330-412B591BD9C6}"/>
              </a:ext>
            </a:extLst>
          </p:cNvPr>
          <p:cNvSpPr>
            <a:spLocks noGrp="1"/>
          </p:cNvSpPr>
          <p:nvPr>
            <p:ph type="ctrTitle"/>
          </p:nvPr>
        </p:nvSpPr>
        <p:spPr>
          <a:xfrm>
            <a:off x="890338" y="640080"/>
            <a:ext cx="3734014" cy="3566160"/>
          </a:xfrm>
        </p:spPr>
        <p:txBody>
          <a:bodyPr anchor="b">
            <a:normAutofit/>
          </a:bodyPr>
          <a:lstStyle/>
          <a:p>
            <a:pPr>
              <a:lnSpc>
                <a:spcPct val="90000"/>
              </a:lnSpc>
            </a:pPr>
            <a:r>
              <a:rPr lang="en-GB" sz="4000" b="1" u="sng" dirty="0"/>
              <a:t>Space Debris </a:t>
            </a:r>
            <a:br>
              <a:rPr lang="en-GB" sz="4000" b="1" u="sng" dirty="0"/>
            </a:br>
            <a:r>
              <a:rPr lang="en-GB" sz="4000" b="1" u="sng" dirty="0"/>
              <a:t>Laser Ablation</a:t>
            </a:r>
            <a:br>
              <a:rPr lang="en-GB" sz="4000" b="1" u="sng" dirty="0"/>
            </a:br>
            <a:r>
              <a:rPr lang="en-GB" sz="4000" b="1" u="sng" dirty="0"/>
              <a:t>BY the </a:t>
            </a:r>
            <a:r>
              <a:rPr lang="en-GB" sz="4000" b="1" u="sng" dirty="0" err="1"/>
              <a:t>hanbaly</a:t>
            </a:r>
            <a:r>
              <a:rPr lang="en-GB" sz="4000" b="1" u="sng" dirty="0"/>
              <a:t> project </a:t>
            </a:r>
          </a:p>
        </p:txBody>
      </p:sp>
      <p:sp>
        <p:nvSpPr>
          <p:cNvPr id="3" name="Subtitle 2">
            <a:extLst>
              <a:ext uri="{FF2B5EF4-FFF2-40B4-BE49-F238E27FC236}">
                <a16:creationId xmlns:a16="http://schemas.microsoft.com/office/drawing/2014/main" id="{9D4E3A73-00DF-BC6C-DCEA-B774D6831393}"/>
              </a:ext>
            </a:extLst>
          </p:cNvPr>
          <p:cNvSpPr>
            <a:spLocks noGrp="1"/>
          </p:cNvSpPr>
          <p:nvPr>
            <p:ph type="subTitle" idx="1"/>
          </p:nvPr>
        </p:nvSpPr>
        <p:spPr>
          <a:xfrm>
            <a:off x="890339" y="4636008"/>
            <a:ext cx="3734014" cy="1572768"/>
          </a:xfrm>
        </p:spPr>
        <p:txBody>
          <a:bodyPr>
            <a:normAutofit/>
          </a:bodyPr>
          <a:lstStyle/>
          <a:p>
            <a:r>
              <a:rPr lang="en-GB" dirty="0" err="1"/>
              <a:t>ByByt</a:t>
            </a:r>
            <a:endParaRPr lang="en-US" dirty="0" err="1"/>
          </a:p>
        </p:txBody>
      </p:sp>
      <p:pic>
        <p:nvPicPr>
          <p:cNvPr id="4" name="Picture 3">
            <a:extLst>
              <a:ext uri="{FF2B5EF4-FFF2-40B4-BE49-F238E27FC236}">
                <a16:creationId xmlns:a16="http://schemas.microsoft.com/office/drawing/2014/main" id="{54D7FAD0-3884-5998-2881-6CC424139C90}"/>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3C8301DB-05DF-3B65-F308-4103B54F7603}"/>
              </a:ext>
            </a:extLst>
          </p:cNvPr>
          <p:cNvSpPr txBox="1"/>
          <p:nvPr/>
        </p:nvSpPr>
        <p:spPr>
          <a:xfrm>
            <a:off x="1057701" y="4924566"/>
            <a:ext cx="25134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By Ajwad Tanveer Hussain 9Q and Muhammed Jibreel </a:t>
            </a:r>
            <a:r>
              <a:rPr lang="en-US"/>
              <a:t>Ali 9Q</a:t>
            </a:r>
            <a:endParaRPr lang="en-US" dirty="0"/>
          </a:p>
        </p:txBody>
      </p:sp>
    </p:spTree>
    <p:extLst>
      <p:ext uri="{BB962C8B-B14F-4D97-AF65-F5344CB8AC3E}">
        <p14:creationId xmlns:p14="http://schemas.microsoft.com/office/powerpoint/2010/main" val="146994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7000"/>
                <a:hueMod val="92000"/>
                <a:satMod val="169000"/>
                <a:lumMod val="164000"/>
              </a:schemeClr>
            </a:gs>
            <a:gs pos="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45" name="Group 33">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5" name="Straight Connector 34">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descr="A drawing on a paper&#10;&#10;Description automatically generated with low confidence">
            <a:extLst>
              <a:ext uri="{FF2B5EF4-FFF2-40B4-BE49-F238E27FC236}">
                <a16:creationId xmlns:a16="http://schemas.microsoft.com/office/drawing/2014/main" id="{E753FBB0-C917-BC8D-7223-4F59E9A20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9788" y="-2669789"/>
            <a:ext cx="6849249" cy="12188825"/>
          </a:xfrm>
          <a:prstGeom prst="rect">
            <a:avLst/>
          </a:prstGeom>
        </p:spPr>
      </p:pic>
      <p:sp>
        <p:nvSpPr>
          <p:cNvPr id="7" name="TextBox 6">
            <a:extLst>
              <a:ext uri="{FF2B5EF4-FFF2-40B4-BE49-F238E27FC236}">
                <a16:creationId xmlns:a16="http://schemas.microsoft.com/office/drawing/2014/main" id="{9068EC58-DAD7-E935-FC2B-F97EE25FFCF2}"/>
              </a:ext>
            </a:extLst>
          </p:cNvPr>
          <p:cNvSpPr txBox="1"/>
          <p:nvPr/>
        </p:nvSpPr>
        <p:spPr>
          <a:xfrm>
            <a:off x="1371600" y="2084738"/>
            <a:ext cx="2019300" cy="1200329"/>
          </a:xfrm>
          <a:prstGeom prst="rect">
            <a:avLst/>
          </a:prstGeom>
          <a:noFill/>
        </p:spPr>
        <p:txBody>
          <a:bodyPr wrap="square" rtlCol="0">
            <a:spAutoFit/>
          </a:bodyPr>
          <a:lstStyle/>
          <a:p>
            <a:r>
              <a:rPr lang="en-GB" b="1" i="1" u="sng" dirty="0"/>
              <a:t>JIBREELS SKETCH ON THE HANBALY PROJECT </a:t>
            </a:r>
          </a:p>
        </p:txBody>
      </p:sp>
    </p:spTree>
    <p:extLst>
      <p:ext uri="{BB962C8B-B14F-4D97-AF65-F5344CB8AC3E}">
        <p14:creationId xmlns:p14="http://schemas.microsoft.com/office/powerpoint/2010/main" val="296085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1" name="Group 19">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1" name="Straight Connector 20">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2" name="Rectangle 26">
            <a:extLst>
              <a:ext uri="{FF2B5EF4-FFF2-40B4-BE49-F238E27FC236}">
                <a16:creationId xmlns:a16="http://schemas.microsoft.com/office/drawing/2014/main" id="{FF45FBF2-7D66-42AD-9DF3-D6B32C25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71DC28-1311-1C1F-DF17-874BBFFA65A7}"/>
              </a:ext>
            </a:extLst>
          </p:cNvPr>
          <p:cNvPicPr>
            <a:picLocks noChangeAspect="1"/>
          </p:cNvPicPr>
          <p:nvPr/>
        </p:nvPicPr>
        <p:blipFill rotWithShape="1">
          <a:blip r:embed="rId2">
            <a:extLst>
              <a:ext uri="{28A0092B-C50C-407E-A947-70E740481C1C}">
                <a14:useLocalDpi xmlns:a14="http://schemas.microsoft.com/office/drawing/2010/main" val="0"/>
              </a:ext>
            </a:extLst>
          </a:blip>
          <a:srcRect t="27951" r="1" b="20963"/>
          <a:stretch/>
        </p:blipFill>
        <p:spPr>
          <a:xfrm>
            <a:off x="643467" y="643467"/>
            <a:ext cx="10905066" cy="5571066"/>
          </a:xfrm>
          <a:prstGeom prst="rect">
            <a:avLst/>
          </a:prstGeom>
        </p:spPr>
      </p:pic>
      <p:sp>
        <p:nvSpPr>
          <p:cNvPr id="33" name="Rectangle 28">
            <a:extLst>
              <a:ext uri="{FF2B5EF4-FFF2-40B4-BE49-F238E27FC236}">
                <a16:creationId xmlns:a16="http://schemas.microsoft.com/office/drawing/2014/main" id="{E04044DE-2387-41C2-857F-132B1679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92FBC0-E3AE-AC21-2374-2A1FC6B09B20}"/>
              </a:ext>
            </a:extLst>
          </p:cNvPr>
          <p:cNvSpPr txBox="1"/>
          <p:nvPr/>
        </p:nvSpPr>
        <p:spPr>
          <a:xfrm>
            <a:off x="752474" y="643467"/>
            <a:ext cx="2681055" cy="1938992"/>
          </a:xfrm>
          <a:prstGeom prst="rect">
            <a:avLst/>
          </a:prstGeom>
          <a:noFill/>
        </p:spPr>
        <p:txBody>
          <a:bodyPr wrap="square" rtlCol="0">
            <a:spAutoFit/>
          </a:bodyPr>
          <a:lstStyle/>
          <a:p>
            <a:r>
              <a:rPr lang="en-GB" sz="4000" b="1" u="sng" dirty="0"/>
              <a:t>THE HAMBALY PROJECT</a:t>
            </a:r>
            <a:r>
              <a:rPr lang="en-GB" b="1" u="sng" dirty="0"/>
              <a:t> </a:t>
            </a:r>
          </a:p>
        </p:txBody>
      </p:sp>
    </p:spTree>
    <p:extLst>
      <p:ext uri="{BB962C8B-B14F-4D97-AF65-F5344CB8AC3E}">
        <p14:creationId xmlns:p14="http://schemas.microsoft.com/office/powerpoint/2010/main" val="232168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FD6E55-5E9A-2CC2-8D49-DBD7D6228F90}"/>
              </a:ext>
            </a:extLst>
          </p:cNvPr>
          <p:cNvSpPr>
            <a:spLocks noGrp="1"/>
          </p:cNvSpPr>
          <p:nvPr>
            <p:ph type="title"/>
          </p:nvPr>
        </p:nvSpPr>
        <p:spPr>
          <a:xfrm>
            <a:off x="400050" y="608013"/>
            <a:ext cx="8534400" cy="1507067"/>
          </a:xfrm>
        </p:spPr>
        <p:txBody>
          <a:bodyPr/>
          <a:lstStyle/>
          <a:p>
            <a:r>
              <a:rPr lang="en-GB" b="1" u="sng" dirty="0">
                <a:latin typeface="Arial Black" panose="020B0A04020102020204" pitchFamily="34" charset="0"/>
              </a:rPr>
              <a:t>Laser ablation</a:t>
            </a:r>
          </a:p>
        </p:txBody>
      </p:sp>
      <p:sp>
        <p:nvSpPr>
          <p:cNvPr id="1040" name="Content Placeholder 1031">
            <a:extLst>
              <a:ext uri="{FF2B5EF4-FFF2-40B4-BE49-F238E27FC236}">
                <a16:creationId xmlns:a16="http://schemas.microsoft.com/office/drawing/2014/main" id="{6990B739-F0A1-848B-8823-0ECCD4A9FA10}"/>
              </a:ext>
            </a:extLst>
          </p:cNvPr>
          <p:cNvSpPr>
            <a:spLocks noGrp="1"/>
          </p:cNvSpPr>
          <p:nvPr>
            <p:ph idx="4294967295"/>
          </p:nvPr>
        </p:nvSpPr>
        <p:spPr>
          <a:xfrm>
            <a:off x="152400" y="608013"/>
            <a:ext cx="8018463" cy="3732212"/>
          </a:xfrm>
        </p:spPr>
        <p:txBody>
          <a:bodyPr vert="horz" lIns="45720" tIns="45720" rIns="45720" bIns="45720" rtlCol="0">
            <a:normAutofit/>
          </a:bodyPr>
          <a:lstStyle/>
          <a:p>
            <a:endParaRPr lang="en-US" b="1" dirty="0">
              <a:solidFill>
                <a:schemeClr val="tx1"/>
              </a:solidFill>
            </a:endParaRPr>
          </a:p>
          <a:p>
            <a:r>
              <a:rPr lang="en-US" b="1" i="0" dirty="0">
                <a:solidFill>
                  <a:schemeClr val="tx1"/>
                </a:solidFill>
                <a:effectLst/>
                <a:latin typeface="NexusSans"/>
              </a:rPr>
              <a:t>Laser ablation refers to the process of removing a certain portion of a material from the surface by high-intensity laser treatment. This is achieved by </a:t>
            </a:r>
            <a:r>
              <a:rPr lang="en-US" b="1" dirty="0">
                <a:solidFill>
                  <a:schemeClr val="tx1"/>
                </a:solidFill>
              </a:rPr>
              <a:t>shooting a series of lasers at a solid in short increments to steadily slowing down the debris. </a:t>
            </a:r>
          </a:p>
          <a:p>
            <a:r>
              <a:rPr lang="en-US" b="1" dirty="0">
                <a:solidFill>
                  <a:schemeClr val="bg1"/>
                </a:solidFill>
              </a:rPr>
              <a:t>  </a:t>
            </a:r>
          </a:p>
        </p:txBody>
      </p:sp>
    </p:spTree>
    <p:extLst>
      <p:ext uri="{BB962C8B-B14F-4D97-AF65-F5344CB8AC3E}">
        <p14:creationId xmlns:p14="http://schemas.microsoft.com/office/powerpoint/2010/main" val="397397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C59A5B-B1BF-8A4B-F4B1-34B5766F17F3}"/>
              </a:ext>
            </a:extLst>
          </p:cNvPr>
          <p:cNvSpPr>
            <a:spLocks noGrp="1"/>
          </p:cNvSpPr>
          <p:nvPr>
            <p:ph type="title"/>
          </p:nvPr>
        </p:nvSpPr>
        <p:spPr>
          <a:xfrm>
            <a:off x="823912" y="-1455736"/>
            <a:ext cx="9678988" cy="3673474"/>
          </a:xfrm>
        </p:spPr>
        <p:txBody>
          <a:bodyPr vert="horz" lIns="91440" tIns="45720" rIns="91440" bIns="45720" rtlCol="0" anchor="b">
            <a:normAutofit/>
          </a:bodyPr>
          <a:lstStyle/>
          <a:p>
            <a:pPr>
              <a:lnSpc>
                <a:spcPct val="90000"/>
              </a:lnSpc>
            </a:pPr>
            <a:br>
              <a:rPr lang="en-US" sz="2400" b="1" u="sng" dirty="0">
                <a:solidFill>
                  <a:schemeClr val="bg1"/>
                </a:solidFill>
              </a:rPr>
            </a:br>
            <a:r>
              <a:rPr lang="en-US" sz="2400" b="1" u="sng" dirty="0" err="1">
                <a:solidFill>
                  <a:schemeClr val="bg1"/>
                </a:solidFill>
              </a:rPr>
              <a:t>ELEctromagnets</a:t>
            </a:r>
            <a:r>
              <a:rPr lang="en-US" sz="2400" b="1" u="sng" dirty="0">
                <a:solidFill>
                  <a:schemeClr val="bg1"/>
                </a:solidFill>
              </a:rPr>
              <a:t> </a:t>
            </a:r>
            <a:br>
              <a:rPr lang="en-US" sz="2400" b="1" u="sng" dirty="0">
                <a:solidFill>
                  <a:schemeClr val="bg2"/>
                </a:solidFill>
              </a:rPr>
            </a:br>
            <a:br>
              <a:rPr lang="en-US" sz="2400" b="1" u="sng" dirty="0">
                <a:solidFill>
                  <a:schemeClr val="bg1"/>
                </a:solidFill>
              </a:rPr>
            </a:br>
            <a:r>
              <a:rPr lang="en-US" sz="2200" b="1" dirty="0">
                <a:solidFill>
                  <a:schemeClr val="bg2">
                    <a:lumMod val="40000"/>
                    <a:lumOff val="60000"/>
                  </a:schemeClr>
                </a:solidFill>
              </a:rPr>
              <a:t>AN</a:t>
            </a:r>
            <a:r>
              <a:rPr lang="en-US" sz="2200" b="1" dirty="0">
                <a:solidFill>
                  <a:schemeClr val="bg2">
                    <a:lumMod val="40000"/>
                    <a:lumOff val="60000"/>
                  </a:schemeClr>
                </a:solidFill>
                <a:latin typeface="Aldhabi" panose="020B0604020202020204" pitchFamily="2" charset="-78"/>
                <a:cs typeface="Aldhabi" panose="020B0604020202020204" pitchFamily="2" charset="-78"/>
              </a:rPr>
              <a:t> electromagnet can be defined as a magnet which functions on electricity. Unlike a permanent magnet, the strength of an electromagnet can be changed by changing the amount of electric current that flows through it. If the current flow is cut, the property of magnetism ceases to exist.</a:t>
            </a:r>
            <a:r>
              <a:rPr lang="en-US" sz="2200" b="1" u="sng" dirty="0">
                <a:solidFill>
                  <a:schemeClr val="bg2">
                    <a:lumMod val="40000"/>
                    <a:lumOff val="60000"/>
                  </a:schemeClr>
                </a:solidFill>
              </a:rPr>
              <a:t> </a:t>
            </a:r>
          </a:p>
        </p:txBody>
      </p:sp>
    </p:spTree>
    <p:extLst>
      <p:ext uri="{BB962C8B-B14F-4D97-AF65-F5344CB8AC3E}">
        <p14:creationId xmlns:p14="http://schemas.microsoft.com/office/powerpoint/2010/main" val="266566053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4" name="Group 9">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5" name="Straight Connector 10">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11">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12">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13">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14">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90" name="Rectangle 16">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CC581F0-14B1-CA14-F9A7-124BC4D58747}"/>
              </a:ext>
            </a:extLst>
          </p:cNvPr>
          <p:cNvSpPr>
            <a:spLocks noGrp="1"/>
          </p:cNvSpPr>
          <p:nvPr>
            <p:ph type="title"/>
          </p:nvPr>
        </p:nvSpPr>
        <p:spPr>
          <a:xfrm>
            <a:off x="684212" y="485244"/>
            <a:ext cx="8534400" cy="1507067"/>
          </a:xfrm>
        </p:spPr>
        <p:txBody>
          <a:bodyPr vert="horz" lIns="91440" tIns="45720" rIns="91440" bIns="45720" rtlCol="0" anchor="ctr">
            <a:normAutofit/>
          </a:bodyPr>
          <a:lstStyle/>
          <a:p>
            <a:r>
              <a:rPr lang="en-US" sz="3600" b="1" u="sng" dirty="0"/>
              <a:t>Benefits of a 3d scanner</a:t>
            </a:r>
          </a:p>
        </p:txBody>
      </p:sp>
      <p:grpSp>
        <p:nvGrpSpPr>
          <p:cNvPr id="91" name="Group 18">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2" name="Straight Connector 19">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20">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21">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22">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23">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97" name="Text Placeholder 4">
            <a:extLst>
              <a:ext uri="{FF2B5EF4-FFF2-40B4-BE49-F238E27FC236}">
                <a16:creationId xmlns:a16="http://schemas.microsoft.com/office/drawing/2014/main" id="{48F260F3-8AED-C5EC-2470-7D951FBF1E84}"/>
              </a:ext>
            </a:extLst>
          </p:cNvPr>
          <p:cNvSpPr>
            <a:spLocks noGrp="1"/>
          </p:cNvSpPr>
          <p:nvPr>
            <p:ph type="body" sz="half" idx="2"/>
          </p:nvPr>
        </p:nvSpPr>
        <p:spPr>
          <a:xfrm>
            <a:off x="684212" y="2068511"/>
            <a:ext cx="8534400" cy="3615267"/>
          </a:xfrm>
        </p:spPr>
        <p:txBody>
          <a:bodyPr vert="horz" lIns="91440" tIns="45720" rIns="91440" bIns="45720" rtlCol="0" anchor="ctr">
            <a:normAutofit/>
          </a:bodyPr>
          <a:lstStyle/>
          <a:p>
            <a:pPr marL="342900" indent="-342900">
              <a:buFont typeface="Wingdings 3" panose="05040102010807070707" pitchFamily="18" charset="2"/>
              <a:buChar char=""/>
            </a:pPr>
            <a:r>
              <a:rPr lang="en-US" b="1" dirty="0">
                <a:solidFill>
                  <a:schemeClr val="tx1"/>
                </a:solidFill>
              </a:rPr>
              <a:t>Coverage</a:t>
            </a:r>
            <a:r>
              <a:rPr lang="en-US" dirty="0">
                <a:solidFill>
                  <a:schemeClr val="tx1"/>
                </a:solidFill>
              </a:rPr>
              <a:t> - </a:t>
            </a:r>
            <a:r>
              <a:rPr lang="en-US" b="0" i="0" dirty="0">
                <a:solidFill>
                  <a:schemeClr val="tx1"/>
                </a:solidFill>
              </a:rPr>
              <a:t>In just a matter of minutes, 3D scanners can collect and measure millions of data points on the surface of an object. This can help us to </a:t>
            </a:r>
          </a:p>
          <a:p>
            <a:pPr marL="342900" indent="-342900">
              <a:buFont typeface="Wingdings 3" panose="05040102010807070707" pitchFamily="18" charset="2"/>
              <a:buChar char=""/>
            </a:pPr>
            <a:r>
              <a:rPr lang="en-US" b="1" dirty="0">
                <a:solidFill>
                  <a:schemeClr val="tx1"/>
                </a:solidFill>
              </a:rPr>
              <a:t>Speed</a:t>
            </a:r>
            <a:r>
              <a:rPr lang="en-US" dirty="0">
                <a:solidFill>
                  <a:schemeClr val="tx1"/>
                </a:solidFill>
              </a:rPr>
              <a:t> - </a:t>
            </a:r>
            <a:r>
              <a:rPr lang="en-US" b="0" i="0" dirty="0">
                <a:solidFill>
                  <a:schemeClr val="tx1"/>
                </a:solidFill>
              </a:rPr>
              <a:t>3D scanning offers a fast way to automatically collect millions of data points at the speed of light.</a:t>
            </a:r>
          </a:p>
          <a:p>
            <a:pPr>
              <a:buFont typeface="Wingdings 3" panose="05040102010807070707" pitchFamily="18" charset="2"/>
              <a:buChar char=""/>
            </a:pPr>
            <a:r>
              <a:rPr lang="en-US" dirty="0">
                <a:solidFill>
                  <a:schemeClr val="tx1"/>
                </a:solidFill>
              </a:rPr>
              <a:t> </a:t>
            </a:r>
            <a:r>
              <a:rPr lang="en-US" b="1" i="0" dirty="0">
                <a:solidFill>
                  <a:schemeClr val="tx1"/>
                </a:solidFill>
              </a:rPr>
              <a:t>Accuracy</a:t>
            </a:r>
            <a:r>
              <a:rPr lang="en-US" b="0" i="0" dirty="0">
                <a:solidFill>
                  <a:schemeClr val="tx1"/>
                </a:solidFill>
              </a:rPr>
              <a:t> – As the technology has improved, the accuracy of 3D scanning has increased over time. </a:t>
            </a:r>
            <a:r>
              <a:rPr lang="en-US" b="1" i="0" dirty="0">
                <a:solidFill>
                  <a:schemeClr val="tx1"/>
                </a:solidFill>
              </a:rPr>
              <a:t>Currently</a:t>
            </a:r>
            <a:r>
              <a:rPr lang="en-US" b="0" i="0" dirty="0">
                <a:solidFill>
                  <a:schemeClr val="tx1"/>
                </a:solidFill>
              </a:rPr>
              <a:t>, modern scanners provide a high degree of accuracy</a:t>
            </a:r>
            <a:endParaRPr lang="en-US" dirty="0">
              <a:solidFill>
                <a:schemeClr val="tx1"/>
              </a:solidFill>
            </a:endParaRPr>
          </a:p>
        </p:txBody>
      </p:sp>
    </p:spTree>
    <p:extLst>
      <p:ext uri="{BB962C8B-B14F-4D97-AF65-F5344CB8AC3E}">
        <p14:creationId xmlns:p14="http://schemas.microsoft.com/office/powerpoint/2010/main" val="159588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reflection in a lens">
            <a:extLst>
              <a:ext uri="{FF2B5EF4-FFF2-40B4-BE49-F238E27FC236}">
                <a16:creationId xmlns:a16="http://schemas.microsoft.com/office/drawing/2014/main" id="{5C444363-2AF1-E6B7-D706-2A8E746B2D91}"/>
              </a:ext>
            </a:extLst>
          </p:cNvPr>
          <p:cNvPicPr>
            <a:picLocks noChangeAspect="1"/>
          </p:cNvPicPr>
          <p:nvPr/>
        </p:nvPicPr>
        <p:blipFill rotWithShape="1">
          <a:blip r:embed="rId2">
            <a:alphaModFix amt="40000"/>
          </a:blip>
          <a:srcRect t="3151" b="12579"/>
          <a:stretch/>
        </p:blipFill>
        <p:spPr>
          <a:xfrm>
            <a:off x="-153988" y="-8457"/>
            <a:ext cx="12192000" cy="6857990"/>
          </a:xfrm>
          <a:prstGeom prst="rect">
            <a:avLst/>
          </a:prstGeom>
        </p:spPr>
      </p:pic>
      <p:sp>
        <p:nvSpPr>
          <p:cNvPr id="2" name="Title 1">
            <a:extLst>
              <a:ext uri="{FF2B5EF4-FFF2-40B4-BE49-F238E27FC236}">
                <a16:creationId xmlns:a16="http://schemas.microsoft.com/office/drawing/2014/main" id="{D7AB8E52-636C-21DD-55A6-FC4796A2778B}"/>
              </a:ext>
            </a:extLst>
          </p:cNvPr>
          <p:cNvSpPr>
            <a:spLocks noGrp="1"/>
          </p:cNvSpPr>
          <p:nvPr>
            <p:ph type="title"/>
          </p:nvPr>
        </p:nvSpPr>
        <p:spPr>
          <a:xfrm>
            <a:off x="2078301" y="676275"/>
            <a:ext cx="8001000" cy="2971801"/>
          </a:xfrm>
        </p:spPr>
        <p:txBody>
          <a:bodyPr vert="horz" lIns="91440" tIns="45720" rIns="91440" bIns="45720" rtlCol="0" anchor="b">
            <a:normAutofit/>
          </a:bodyPr>
          <a:lstStyle/>
          <a:p>
            <a:r>
              <a:rPr lang="en-US" sz="4800" dirty="0"/>
              <a:t>Simulation of THE LASER WITH A TYPICAL SATELLITE. </a:t>
            </a:r>
          </a:p>
        </p:txBody>
      </p:sp>
    </p:spTree>
    <p:extLst>
      <p:ext uri="{BB962C8B-B14F-4D97-AF65-F5344CB8AC3E}">
        <p14:creationId xmlns:p14="http://schemas.microsoft.com/office/powerpoint/2010/main" val="423821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28EB369-E13F-7EC3-D37B-3CE00AD8783D}"/>
              </a:ext>
            </a:extLst>
          </p:cNvPr>
          <p:cNvSpPr txBox="1"/>
          <p:nvPr/>
        </p:nvSpPr>
        <p:spPr>
          <a:xfrm>
            <a:off x="4972050" y="3083480"/>
            <a:ext cx="1123950" cy="369332"/>
          </a:xfrm>
          <a:prstGeom prst="rect">
            <a:avLst/>
          </a:prstGeom>
          <a:noFill/>
        </p:spPr>
        <p:txBody>
          <a:bodyPr wrap="square" rtlCol="0">
            <a:spAutoFit/>
          </a:bodyPr>
          <a:lstStyle/>
          <a:p>
            <a:r>
              <a:rPr lang="en-GB" dirty="0">
                <a:solidFill>
                  <a:schemeClr val="bg1"/>
                </a:solidFill>
              </a:rPr>
              <a:t>100km</a:t>
            </a:r>
          </a:p>
        </p:txBody>
      </p:sp>
      <p:sp>
        <p:nvSpPr>
          <p:cNvPr id="23" name="TextBox 22">
            <a:extLst>
              <a:ext uri="{FF2B5EF4-FFF2-40B4-BE49-F238E27FC236}">
                <a16:creationId xmlns:a16="http://schemas.microsoft.com/office/drawing/2014/main" id="{143F9067-0EE2-D7CD-880E-D777C63DF223}"/>
              </a:ext>
            </a:extLst>
          </p:cNvPr>
          <p:cNvSpPr txBox="1"/>
          <p:nvPr/>
        </p:nvSpPr>
        <p:spPr>
          <a:xfrm>
            <a:off x="1314452" y="1837356"/>
            <a:ext cx="1114425" cy="646331"/>
          </a:xfrm>
          <a:prstGeom prst="rect">
            <a:avLst/>
          </a:prstGeom>
          <a:noFill/>
        </p:spPr>
        <p:txBody>
          <a:bodyPr wrap="square" rtlCol="0">
            <a:spAutoFit/>
          </a:bodyPr>
          <a:lstStyle/>
          <a:p>
            <a:r>
              <a:rPr lang="en-GB" b="1" dirty="0">
                <a:solidFill>
                  <a:schemeClr val="bg1"/>
                </a:solidFill>
              </a:rPr>
              <a:t>10cm Debris</a:t>
            </a:r>
            <a:endParaRPr lang="en-GB" dirty="0"/>
          </a:p>
        </p:txBody>
      </p:sp>
      <p:sp>
        <p:nvSpPr>
          <p:cNvPr id="24" name="Oval 23">
            <a:extLst>
              <a:ext uri="{FF2B5EF4-FFF2-40B4-BE49-F238E27FC236}">
                <a16:creationId xmlns:a16="http://schemas.microsoft.com/office/drawing/2014/main" id="{B164F5FE-87F7-7314-E1BC-AE2BA6BEA15B}"/>
              </a:ext>
            </a:extLst>
          </p:cNvPr>
          <p:cNvSpPr/>
          <p:nvPr/>
        </p:nvSpPr>
        <p:spPr>
          <a:xfrm>
            <a:off x="1204916" y="2683429"/>
            <a:ext cx="895350" cy="800100"/>
          </a:xfrm>
          <a:prstGeom prst="ellipse">
            <a:avLst/>
          </a:prstGeom>
          <a:solidFill>
            <a:schemeClr val="tx2">
              <a:lumMod val="1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9B3A832-2D0D-78CB-61A8-757FD5BA148D}"/>
              </a:ext>
            </a:extLst>
          </p:cNvPr>
          <p:cNvSpPr/>
          <p:nvPr/>
        </p:nvSpPr>
        <p:spPr>
          <a:xfrm>
            <a:off x="8562881" y="2602467"/>
            <a:ext cx="2238372" cy="962025"/>
          </a:xfrm>
          <a:prstGeom prst="rect">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32" name="Picture 31">
            <a:extLst>
              <a:ext uri="{FF2B5EF4-FFF2-40B4-BE49-F238E27FC236}">
                <a16:creationId xmlns:a16="http://schemas.microsoft.com/office/drawing/2014/main" id="{271E25E4-B14A-A21E-0E28-E4BF953E5ECD}"/>
              </a:ext>
            </a:extLst>
          </p:cNvPr>
          <p:cNvPicPr>
            <a:picLocks noChangeAspect="1"/>
          </p:cNvPicPr>
          <p:nvPr/>
        </p:nvPicPr>
        <p:blipFill>
          <a:blip r:embed="rId2"/>
          <a:stretch>
            <a:fillRect/>
          </a:stretch>
        </p:blipFill>
        <p:spPr>
          <a:xfrm>
            <a:off x="8826980" y="1330339"/>
            <a:ext cx="634039" cy="1298561"/>
          </a:xfrm>
          <a:prstGeom prst="rect">
            <a:avLst/>
          </a:prstGeom>
        </p:spPr>
      </p:pic>
      <p:cxnSp>
        <p:nvCxnSpPr>
          <p:cNvPr id="33" name="Straight Connector 32">
            <a:extLst>
              <a:ext uri="{FF2B5EF4-FFF2-40B4-BE49-F238E27FC236}">
                <a16:creationId xmlns:a16="http://schemas.microsoft.com/office/drawing/2014/main" id="{8DE6CBFD-D3AE-F687-8C63-84249F0E5D6E}"/>
              </a:ext>
            </a:extLst>
          </p:cNvPr>
          <p:cNvCxnSpPr>
            <a:cxnSpLocks/>
          </p:cNvCxnSpPr>
          <p:nvPr/>
        </p:nvCxnSpPr>
        <p:spPr>
          <a:xfrm flipV="1">
            <a:off x="10220322" y="1330339"/>
            <a:ext cx="542928" cy="1287455"/>
          </a:xfrm>
          <a:prstGeom prst="line">
            <a:avLst/>
          </a:prstGeom>
          <a:noFill/>
          <a:ln w="19050" cap="flat" cmpd="sng" algn="ctr">
            <a:solidFill>
              <a:srgbClr val="4472C4"/>
            </a:solidFill>
            <a:prstDash val="solid"/>
            <a:miter lim="800000"/>
          </a:ln>
          <a:effectLst/>
        </p:spPr>
      </p:cxnSp>
      <p:sp>
        <p:nvSpPr>
          <p:cNvPr id="35" name="Rectangle 34">
            <a:extLst>
              <a:ext uri="{FF2B5EF4-FFF2-40B4-BE49-F238E27FC236}">
                <a16:creationId xmlns:a16="http://schemas.microsoft.com/office/drawing/2014/main" id="{93274827-4CBA-FF2C-DB15-EEFB4FA806F7}"/>
              </a:ext>
            </a:extLst>
          </p:cNvPr>
          <p:cNvSpPr/>
          <p:nvPr/>
        </p:nvSpPr>
        <p:spPr>
          <a:xfrm rot="14021521">
            <a:off x="7653244" y="741394"/>
            <a:ext cx="1819275" cy="9048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Rectangle 35">
            <a:extLst>
              <a:ext uri="{FF2B5EF4-FFF2-40B4-BE49-F238E27FC236}">
                <a16:creationId xmlns:a16="http://schemas.microsoft.com/office/drawing/2014/main" id="{F6A859A4-7864-5757-7256-9B7E92B6822E}"/>
              </a:ext>
            </a:extLst>
          </p:cNvPr>
          <p:cNvSpPr/>
          <p:nvPr/>
        </p:nvSpPr>
        <p:spPr>
          <a:xfrm rot="17568895">
            <a:off x="9853612" y="694179"/>
            <a:ext cx="1819275" cy="9048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TextBox 36">
            <a:extLst>
              <a:ext uri="{FF2B5EF4-FFF2-40B4-BE49-F238E27FC236}">
                <a16:creationId xmlns:a16="http://schemas.microsoft.com/office/drawing/2014/main" id="{0675D597-8F7C-D5A4-7273-11870088FA38}"/>
              </a:ext>
            </a:extLst>
          </p:cNvPr>
          <p:cNvSpPr txBox="1"/>
          <p:nvPr/>
        </p:nvSpPr>
        <p:spPr>
          <a:xfrm>
            <a:off x="9337914" y="3826528"/>
            <a:ext cx="2377835" cy="380438"/>
          </a:xfrm>
          <a:prstGeom prst="rect">
            <a:avLst/>
          </a:prstGeom>
          <a:noFill/>
        </p:spPr>
        <p:txBody>
          <a:bodyPr wrap="square" rtlCol="0">
            <a:spAutoFit/>
          </a:bodyPr>
          <a:lstStyle/>
          <a:p>
            <a:r>
              <a:rPr lang="en-GB" dirty="0">
                <a:solidFill>
                  <a:schemeClr val="bg1"/>
                </a:solidFill>
              </a:rPr>
              <a:t>Satellite</a:t>
            </a:r>
          </a:p>
        </p:txBody>
      </p:sp>
      <p:cxnSp>
        <p:nvCxnSpPr>
          <p:cNvPr id="39" name="Straight Connector 38">
            <a:extLst>
              <a:ext uri="{FF2B5EF4-FFF2-40B4-BE49-F238E27FC236}">
                <a16:creationId xmlns:a16="http://schemas.microsoft.com/office/drawing/2014/main" id="{E3D33A78-68F5-20D0-7D1C-C4F0F3785749}"/>
              </a:ext>
            </a:extLst>
          </p:cNvPr>
          <p:cNvCxnSpPr>
            <a:cxnSpLocks/>
            <a:endCxn id="19" idx="1"/>
          </p:cNvCxnSpPr>
          <p:nvPr/>
        </p:nvCxnSpPr>
        <p:spPr>
          <a:xfrm>
            <a:off x="2300288" y="3268146"/>
            <a:ext cx="2671762"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3" name="Straight Connector 42">
            <a:extLst>
              <a:ext uri="{FF2B5EF4-FFF2-40B4-BE49-F238E27FC236}">
                <a16:creationId xmlns:a16="http://schemas.microsoft.com/office/drawing/2014/main" id="{695D3856-2D53-9838-5F6D-3DCFBC31E17E}"/>
              </a:ext>
            </a:extLst>
          </p:cNvPr>
          <p:cNvCxnSpPr/>
          <p:nvPr/>
        </p:nvCxnSpPr>
        <p:spPr>
          <a:xfrm flipV="1">
            <a:off x="5848350" y="3256773"/>
            <a:ext cx="2533650" cy="11373"/>
          </a:xfrm>
          <a:prstGeom prst="line">
            <a:avLst/>
          </a:prstGeom>
        </p:spPr>
        <p:style>
          <a:lnRef idx="3">
            <a:schemeClr val="accent3"/>
          </a:lnRef>
          <a:fillRef idx="0">
            <a:schemeClr val="accent3"/>
          </a:fillRef>
          <a:effectRef idx="2">
            <a:schemeClr val="accent3"/>
          </a:effectRef>
          <a:fontRef idx="minor">
            <a:schemeClr val="tx1"/>
          </a:fontRef>
        </p:style>
      </p:cxnSp>
      <p:sp>
        <p:nvSpPr>
          <p:cNvPr id="44" name="TextBox 43">
            <a:extLst>
              <a:ext uri="{FF2B5EF4-FFF2-40B4-BE49-F238E27FC236}">
                <a16:creationId xmlns:a16="http://schemas.microsoft.com/office/drawing/2014/main" id="{BC4814A9-E0E7-EB2D-22EE-D96B9E4A1263}"/>
              </a:ext>
            </a:extLst>
          </p:cNvPr>
          <p:cNvSpPr txBox="1"/>
          <p:nvPr/>
        </p:nvSpPr>
        <p:spPr>
          <a:xfrm>
            <a:off x="1314452" y="4206966"/>
            <a:ext cx="3876675" cy="1477328"/>
          </a:xfrm>
          <a:prstGeom prst="rect">
            <a:avLst/>
          </a:prstGeom>
          <a:noFill/>
        </p:spPr>
        <p:txBody>
          <a:bodyPr wrap="square" rtlCol="0">
            <a:spAutoFit/>
          </a:bodyPr>
          <a:lstStyle/>
          <a:p>
            <a:r>
              <a:rPr lang="en-GB" dirty="0">
                <a:solidFill>
                  <a:schemeClr val="bg1"/>
                </a:solidFill>
              </a:rPr>
              <a:t>In this slide, we have the satellite and a space debris. The satellite</a:t>
            </a:r>
          </a:p>
          <a:p>
            <a:r>
              <a:rPr lang="en-GB" dirty="0">
                <a:solidFill>
                  <a:schemeClr val="bg1"/>
                </a:solidFill>
              </a:rPr>
              <a:t>Has a laser and the space debris is made of aluminium with 10cm in diameter.</a:t>
            </a:r>
          </a:p>
        </p:txBody>
      </p:sp>
      <p:sp>
        <p:nvSpPr>
          <p:cNvPr id="45" name="TextBox 44">
            <a:extLst>
              <a:ext uri="{FF2B5EF4-FFF2-40B4-BE49-F238E27FC236}">
                <a16:creationId xmlns:a16="http://schemas.microsoft.com/office/drawing/2014/main" id="{B210C389-F09A-2852-5E1E-D5E6C65F6601}"/>
              </a:ext>
            </a:extLst>
          </p:cNvPr>
          <p:cNvSpPr txBox="1"/>
          <p:nvPr/>
        </p:nvSpPr>
        <p:spPr>
          <a:xfrm>
            <a:off x="7399576" y="4381401"/>
            <a:ext cx="3876675" cy="1200329"/>
          </a:xfrm>
          <a:prstGeom prst="rect">
            <a:avLst/>
          </a:prstGeom>
          <a:noFill/>
        </p:spPr>
        <p:txBody>
          <a:bodyPr wrap="square" rtlCol="0">
            <a:spAutoFit/>
          </a:bodyPr>
          <a:lstStyle/>
          <a:p>
            <a:r>
              <a:rPr lang="en-GB" dirty="0">
                <a:solidFill>
                  <a:schemeClr val="bg1"/>
                </a:solidFill>
              </a:rPr>
              <a:t>The debris is 100km away from the satellite you want them to be this faraway so the satellite is not damaged </a:t>
            </a:r>
          </a:p>
        </p:txBody>
      </p:sp>
    </p:spTree>
    <p:extLst>
      <p:ext uri="{BB962C8B-B14F-4D97-AF65-F5344CB8AC3E}">
        <p14:creationId xmlns:p14="http://schemas.microsoft.com/office/powerpoint/2010/main" val="3656437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2674E35-FDC3-03ED-0A5B-1890A44A6A39}"/>
              </a:ext>
            </a:extLst>
          </p:cNvPr>
          <p:cNvSpPr/>
          <p:nvPr/>
        </p:nvSpPr>
        <p:spPr>
          <a:xfrm>
            <a:off x="1519241" y="2628900"/>
            <a:ext cx="895350" cy="800100"/>
          </a:xfrm>
          <a:prstGeom prst="ellipse">
            <a:avLst/>
          </a:prstGeom>
          <a:solidFill>
            <a:schemeClr val="tx2">
              <a:lumMod val="1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B1478A8-1A1C-29B5-3E81-884185294949}"/>
              </a:ext>
            </a:extLst>
          </p:cNvPr>
          <p:cNvSpPr txBox="1"/>
          <p:nvPr/>
        </p:nvSpPr>
        <p:spPr>
          <a:xfrm>
            <a:off x="1166813" y="2139434"/>
            <a:ext cx="1614487" cy="369332"/>
          </a:xfrm>
          <a:prstGeom prst="rect">
            <a:avLst/>
          </a:prstGeom>
          <a:noFill/>
        </p:spPr>
        <p:txBody>
          <a:bodyPr wrap="square">
            <a:spAutoFit/>
          </a:bodyPr>
          <a:lstStyle/>
          <a:p>
            <a:r>
              <a:rPr lang="en-GB" b="1" dirty="0">
                <a:solidFill>
                  <a:schemeClr val="bg1"/>
                </a:solidFill>
              </a:rPr>
              <a:t>10cm Debris</a:t>
            </a:r>
            <a:endParaRPr lang="en-GB" dirty="0"/>
          </a:p>
        </p:txBody>
      </p:sp>
      <p:sp>
        <p:nvSpPr>
          <p:cNvPr id="7" name="Rectangle 6">
            <a:extLst>
              <a:ext uri="{FF2B5EF4-FFF2-40B4-BE49-F238E27FC236}">
                <a16:creationId xmlns:a16="http://schemas.microsoft.com/office/drawing/2014/main" id="{CC63EEF4-C5BC-3D0E-AA76-A1F8DBDAEB5E}"/>
              </a:ext>
            </a:extLst>
          </p:cNvPr>
          <p:cNvSpPr/>
          <p:nvPr/>
        </p:nvSpPr>
        <p:spPr>
          <a:xfrm>
            <a:off x="8562881" y="2602467"/>
            <a:ext cx="2238372" cy="962025"/>
          </a:xfrm>
          <a:prstGeom prst="rect">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Rectangle 7">
            <a:extLst>
              <a:ext uri="{FF2B5EF4-FFF2-40B4-BE49-F238E27FC236}">
                <a16:creationId xmlns:a16="http://schemas.microsoft.com/office/drawing/2014/main" id="{7388EB7F-D027-4063-E248-6DD21267F8C4}"/>
              </a:ext>
            </a:extLst>
          </p:cNvPr>
          <p:cNvSpPr/>
          <p:nvPr/>
        </p:nvSpPr>
        <p:spPr>
          <a:xfrm rot="14021521">
            <a:off x="7653244" y="741394"/>
            <a:ext cx="1819275" cy="9048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9">
            <a:extLst>
              <a:ext uri="{FF2B5EF4-FFF2-40B4-BE49-F238E27FC236}">
                <a16:creationId xmlns:a16="http://schemas.microsoft.com/office/drawing/2014/main" id="{C7880ED8-422A-9FD2-11AD-F4E16C96F9B2}"/>
              </a:ext>
            </a:extLst>
          </p:cNvPr>
          <p:cNvSpPr/>
          <p:nvPr/>
        </p:nvSpPr>
        <p:spPr>
          <a:xfrm rot="18197893">
            <a:off x="9940013" y="705331"/>
            <a:ext cx="1722479" cy="91980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icture 10">
            <a:extLst>
              <a:ext uri="{FF2B5EF4-FFF2-40B4-BE49-F238E27FC236}">
                <a16:creationId xmlns:a16="http://schemas.microsoft.com/office/drawing/2014/main" id="{F5567F4F-BEBF-5B1A-3B27-7C942E4E1436}"/>
              </a:ext>
            </a:extLst>
          </p:cNvPr>
          <p:cNvPicPr>
            <a:picLocks noChangeAspect="1"/>
          </p:cNvPicPr>
          <p:nvPr/>
        </p:nvPicPr>
        <p:blipFill>
          <a:blip r:embed="rId2"/>
          <a:stretch>
            <a:fillRect/>
          </a:stretch>
        </p:blipFill>
        <p:spPr>
          <a:xfrm>
            <a:off x="8929590" y="1688034"/>
            <a:ext cx="446484" cy="914433"/>
          </a:xfrm>
          <a:prstGeom prst="rect">
            <a:avLst/>
          </a:prstGeom>
        </p:spPr>
      </p:pic>
      <p:pic>
        <p:nvPicPr>
          <p:cNvPr id="12" name="Picture 11">
            <a:extLst>
              <a:ext uri="{FF2B5EF4-FFF2-40B4-BE49-F238E27FC236}">
                <a16:creationId xmlns:a16="http://schemas.microsoft.com/office/drawing/2014/main" id="{76A3AA28-7588-847B-22C3-68FAAB58CA34}"/>
              </a:ext>
            </a:extLst>
          </p:cNvPr>
          <p:cNvPicPr>
            <a:picLocks noChangeAspect="1"/>
          </p:cNvPicPr>
          <p:nvPr/>
        </p:nvPicPr>
        <p:blipFill>
          <a:blip r:embed="rId2"/>
          <a:stretch>
            <a:fillRect/>
          </a:stretch>
        </p:blipFill>
        <p:spPr>
          <a:xfrm rot="3461210">
            <a:off x="9972803" y="1734918"/>
            <a:ext cx="446484" cy="914433"/>
          </a:xfrm>
          <a:prstGeom prst="rect">
            <a:avLst/>
          </a:prstGeom>
        </p:spPr>
      </p:pic>
      <p:cxnSp>
        <p:nvCxnSpPr>
          <p:cNvPr id="14" name="Straight Connector 13">
            <a:extLst>
              <a:ext uri="{FF2B5EF4-FFF2-40B4-BE49-F238E27FC236}">
                <a16:creationId xmlns:a16="http://schemas.microsoft.com/office/drawing/2014/main" id="{C1BCB3F0-6E19-FB97-50EF-F7F5F145476F}"/>
              </a:ext>
            </a:extLst>
          </p:cNvPr>
          <p:cNvCxnSpPr/>
          <p:nvPr/>
        </p:nvCxnSpPr>
        <p:spPr>
          <a:xfrm>
            <a:off x="2609850" y="3083479"/>
            <a:ext cx="40957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19674182-6696-519B-55F6-9192460A107B}"/>
              </a:ext>
            </a:extLst>
          </p:cNvPr>
          <p:cNvCxnSpPr/>
          <p:nvPr/>
        </p:nvCxnSpPr>
        <p:spPr>
          <a:xfrm>
            <a:off x="3152775" y="3083479"/>
            <a:ext cx="40957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CF492BD4-0B79-97C5-1A50-D91318846476}"/>
              </a:ext>
            </a:extLst>
          </p:cNvPr>
          <p:cNvCxnSpPr/>
          <p:nvPr/>
        </p:nvCxnSpPr>
        <p:spPr>
          <a:xfrm>
            <a:off x="3729037" y="3083479"/>
            <a:ext cx="40957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A1251F21-4759-629C-4467-1D531C74CF0C}"/>
              </a:ext>
            </a:extLst>
          </p:cNvPr>
          <p:cNvCxnSpPr/>
          <p:nvPr/>
        </p:nvCxnSpPr>
        <p:spPr>
          <a:xfrm>
            <a:off x="4391025" y="3083479"/>
            <a:ext cx="40957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8857394A-A3AD-8FEC-A976-E3C767655714}"/>
              </a:ext>
            </a:extLst>
          </p:cNvPr>
          <p:cNvCxnSpPr/>
          <p:nvPr/>
        </p:nvCxnSpPr>
        <p:spPr>
          <a:xfrm>
            <a:off x="8524875" y="3540679"/>
            <a:ext cx="409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091FA7-5919-912E-00C1-5E7C7B58E43F}"/>
              </a:ext>
            </a:extLst>
          </p:cNvPr>
          <p:cNvCxnSpPr/>
          <p:nvPr/>
        </p:nvCxnSpPr>
        <p:spPr>
          <a:xfrm>
            <a:off x="4943475" y="3083479"/>
            <a:ext cx="40957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BC63749E-0940-ED98-AAED-4B5234083A41}"/>
              </a:ext>
            </a:extLst>
          </p:cNvPr>
          <p:cNvCxnSpPr/>
          <p:nvPr/>
        </p:nvCxnSpPr>
        <p:spPr>
          <a:xfrm>
            <a:off x="7326292" y="3083479"/>
            <a:ext cx="40957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A35F342A-F71E-7937-86C3-371437E8231A}"/>
              </a:ext>
            </a:extLst>
          </p:cNvPr>
          <p:cNvCxnSpPr/>
          <p:nvPr/>
        </p:nvCxnSpPr>
        <p:spPr>
          <a:xfrm>
            <a:off x="6096000" y="3083479"/>
            <a:ext cx="40957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76964363-9C55-A354-313F-77655E850EA0}"/>
              </a:ext>
            </a:extLst>
          </p:cNvPr>
          <p:cNvCxnSpPr/>
          <p:nvPr/>
        </p:nvCxnSpPr>
        <p:spPr>
          <a:xfrm>
            <a:off x="6724650" y="3083479"/>
            <a:ext cx="40957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2EFECB30-5197-F5C4-1DD4-ACC0DCBAA16E}"/>
              </a:ext>
            </a:extLst>
          </p:cNvPr>
          <p:cNvCxnSpPr/>
          <p:nvPr/>
        </p:nvCxnSpPr>
        <p:spPr>
          <a:xfrm>
            <a:off x="5514975" y="3083479"/>
            <a:ext cx="40957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89AF96D3-EEE2-05DB-1DB1-9F39383B7D28}"/>
              </a:ext>
            </a:extLst>
          </p:cNvPr>
          <p:cNvCxnSpPr/>
          <p:nvPr/>
        </p:nvCxnSpPr>
        <p:spPr>
          <a:xfrm>
            <a:off x="7924800" y="3083479"/>
            <a:ext cx="40957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6CE6E154-233A-844A-5F3C-6E771F8E7005}"/>
              </a:ext>
            </a:extLst>
          </p:cNvPr>
          <p:cNvCxnSpPr/>
          <p:nvPr/>
        </p:nvCxnSpPr>
        <p:spPr>
          <a:xfrm flipH="1">
            <a:off x="4391025" y="2644259"/>
            <a:ext cx="19097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30527541-26F7-910C-7287-14E379D93B21}"/>
              </a:ext>
            </a:extLst>
          </p:cNvPr>
          <p:cNvSpPr txBox="1"/>
          <p:nvPr/>
        </p:nvSpPr>
        <p:spPr>
          <a:xfrm>
            <a:off x="1926431" y="4109756"/>
            <a:ext cx="3876675" cy="1477328"/>
          </a:xfrm>
          <a:prstGeom prst="rect">
            <a:avLst/>
          </a:prstGeom>
          <a:noFill/>
        </p:spPr>
        <p:txBody>
          <a:bodyPr wrap="square" lIns="91440" tIns="45720" rIns="91440" bIns="45720" rtlCol="0" anchor="t">
            <a:spAutoFit/>
          </a:bodyPr>
          <a:lstStyle/>
          <a:p>
            <a:r>
              <a:rPr lang="en-GB" dirty="0">
                <a:solidFill>
                  <a:schemeClr val="bg1"/>
                </a:solidFill>
              </a:rPr>
              <a:t>1. The parameters of the laser include a length of 10.6 micrometres with 100 joules of energy travelling per pulse in 10,000 metres per second.</a:t>
            </a:r>
          </a:p>
        </p:txBody>
      </p:sp>
      <p:sp>
        <p:nvSpPr>
          <p:cNvPr id="39" name="TextBox 38">
            <a:extLst>
              <a:ext uri="{FF2B5EF4-FFF2-40B4-BE49-F238E27FC236}">
                <a16:creationId xmlns:a16="http://schemas.microsoft.com/office/drawing/2014/main" id="{BB652B4C-C28F-BC77-081E-A2ED2A77F245}"/>
              </a:ext>
            </a:extLst>
          </p:cNvPr>
          <p:cNvSpPr txBox="1"/>
          <p:nvPr/>
        </p:nvSpPr>
        <p:spPr>
          <a:xfrm>
            <a:off x="7531079" y="4201577"/>
            <a:ext cx="3876675" cy="923330"/>
          </a:xfrm>
          <a:prstGeom prst="rect">
            <a:avLst/>
          </a:prstGeom>
          <a:noFill/>
        </p:spPr>
        <p:txBody>
          <a:bodyPr wrap="square" lIns="91440" tIns="45720" rIns="91440" bIns="45720" rtlCol="0" anchor="t">
            <a:spAutoFit/>
          </a:bodyPr>
          <a:lstStyle/>
          <a:p>
            <a:r>
              <a:rPr lang="en-GB" dirty="0">
                <a:solidFill>
                  <a:schemeClr val="bg1"/>
                </a:solidFill>
              </a:rPr>
              <a:t>2. This just means that it’s a short – wavelength and high energy laser that travels quite fast. </a:t>
            </a:r>
          </a:p>
        </p:txBody>
      </p:sp>
    </p:spTree>
    <p:extLst>
      <p:ext uri="{BB962C8B-B14F-4D97-AF65-F5344CB8AC3E}">
        <p14:creationId xmlns:p14="http://schemas.microsoft.com/office/powerpoint/2010/main" val="216409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5960038-4AFF-0D78-C241-25638C5FC7EB}"/>
              </a:ext>
            </a:extLst>
          </p:cNvPr>
          <p:cNvSpPr/>
          <p:nvPr/>
        </p:nvSpPr>
        <p:spPr>
          <a:xfrm>
            <a:off x="3567116" y="2628900"/>
            <a:ext cx="1795459" cy="1657350"/>
          </a:xfrm>
          <a:prstGeom prst="ellipse">
            <a:avLst/>
          </a:prstGeom>
          <a:solidFill>
            <a:schemeClr val="accent1">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a:extLst>
              <a:ext uri="{FF2B5EF4-FFF2-40B4-BE49-F238E27FC236}">
                <a16:creationId xmlns:a16="http://schemas.microsoft.com/office/drawing/2014/main" id="{DE16DEFB-52F0-FB14-BDAE-8A21CF2C9933}"/>
              </a:ext>
            </a:extLst>
          </p:cNvPr>
          <p:cNvCxnSpPr/>
          <p:nvPr/>
        </p:nvCxnSpPr>
        <p:spPr>
          <a:xfrm flipH="1">
            <a:off x="1152525" y="3756541"/>
            <a:ext cx="1905000" cy="0"/>
          </a:xfrm>
          <a:prstGeom prst="straightConnector1">
            <a:avLst/>
          </a:prstGeom>
          <a:ln>
            <a:solidFill>
              <a:schemeClr val="bg2"/>
            </a:solidFill>
            <a:tailEnd type="triangle"/>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41EB8689-BC7E-77F2-35F6-259B716FD993}"/>
              </a:ext>
            </a:extLst>
          </p:cNvPr>
          <p:cNvSpPr txBox="1"/>
          <p:nvPr/>
        </p:nvSpPr>
        <p:spPr>
          <a:xfrm>
            <a:off x="1504950" y="3088243"/>
            <a:ext cx="1390650" cy="369332"/>
          </a:xfrm>
          <a:prstGeom prst="rect">
            <a:avLst/>
          </a:prstGeom>
          <a:noFill/>
          <a:ln>
            <a:solidFill>
              <a:schemeClr val="bg1"/>
            </a:solidFill>
          </a:ln>
        </p:spPr>
        <p:txBody>
          <a:bodyPr wrap="square" rtlCol="0">
            <a:spAutoFit/>
          </a:bodyPr>
          <a:lstStyle/>
          <a:p>
            <a:r>
              <a:rPr lang="en-GB" dirty="0">
                <a:solidFill>
                  <a:schemeClr val="bg1"/>
                </a:solidFill>
              </a:rPr>
              <a:t>- 10 m/s</a:t>
            </a:r>
          </a:p>
        </p:txBody>
      </p:sp>
      <p:cxnSp>
        <p:nvCxnSpPr>
          <p:cNvPr id="6" name="Straight Arrow Connector 5">
            <a:extLst>
              <a:ext uri="{FF2B5EF4-FFF2-40B4-BE49-F238E27FC236}">
                <a16:creationId xmlns:a16="http://schemas.microsoft.com/office/drawing/2014/main" id="{03B94FF7-221B-20F8-DA10-00B7719EF8D5}"/>
              </a:ext>
            </a:extLst>
          </p:cNvPr>
          <p:cNvCxnSpPr>
            <a:cxnSpLocks/>
          </p:cNvCxnSpPr>
          <p:nvPr/>
        </p:nvCxnSpPr>
        <p:spPr>
          <a:xfrm>
            <a:off x="4019549" y="2417207"/>
            <a:ext cx="1216819" cy="0"/>
          </a:xfrm>
          <a:prstGeom prst="straightConnector1">
            <a:avLst/>
          </a:prstGeom>
          <a:ln>
            <a:solidFill>
              <a:schemeClr val="bg2"/>
            </a:solidFill>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A2BECA3-1861-EF9B-3FBB-9DBA4F72A489}"/>
              </a:ext>
            </a:extLst>
          </p:cNvPr>
          <p:cNvSpPr txBox="1"/>
          <p:nvPr/>
        </p:nvSpPr>
        <p:spPr>
          <a:xfrm>
            <a:off x="3932634" y="1797904"/>
            <a:ext cx="1390650" cy="369332"/>
          </a:xfrm>
          <a:prstGeom prst="rect">
            <a:avLst/>
          </a:prstGeom>
          <a:noFill/>
          <a:ln>
            <a:solidFill>
              <a:schemeClr val="bg1"/>
            </a:solidFill>
          </a:ln>
        </p:spPr>
        <p:txBody>
          <a:bodyPr wrap="square" rtlCol="0">
            <a:spAutoFit/>
          </a:bodyPr>
          <a:lstStyle/>
          <a:p>
            <a:r>
              <a:rPr lang="en-GB" dirty="0">
                <a:solidFill>
                  <a:schemeClr val="bg1"/>
                </a:solidFill>
              </a:rPr>
              <a:t>- 2.7 m/s</a:t>
            </a:r>
          </a:p>
        </p:txBody>
      </p:sp>
      <p:sp>
        <p:nvSpPr>
          <p:cNvPr id="10" name="TextBox 9">
            <a:extLst>
              <a:ext uri="{FF2B5EF4-FFF2-40B4-BE49-F238E27FC236}">
                <a16:creationId xmlns:a16="http://schemas.microsoft.com/office/drawing/2014/main" id="{B3E743AB-FA2D-7522-768A-EB2DCBF93E05}"/>
              </a:ext>
            </a:extLst>
          </p:cNvPr>
          <p:cNvSpPr txBox="1"/>
          <p:nvPr/>
        </p:nvSpPr>
        <p:spPr>
          <a:xfrm>
            <a:off x="3971925" y="4441387"/>
            <a:ext cx="1581149" cy="369332"/>
          </a:xfrm>
          <a:prstGeom prst="rect">
            <a:avLst/>
          </a:prstGeom>
          <a:noFill/>
        </p:spPr>
        <p:txBody>
          <a:bodyPr wrap="square" rtlCol="0">
            <a:spAutoFit/>
          </a:bodyPr>
          <a:lstStyle/>
          <a:p>
            <a:r>
              <a:rPr lang="en-GB" dirty="0">
                <a:solidFill>
                  <a:schemeClr val="bg1"/>
                </a:solidFill>
              </a:rPr>
              <a:t>Debris </a:t>
            </a:r>
          </a:p>
        </p:txBody>
      </p:sp>
      <p:sp>
        <p:nvSpPr>
          <p:cNvPr id="11" name="Minus Sign 10">
            <a:extLst>
              <a:ext uri="{FF2B5EF4-FFF2-40B4-BE49-F238E27FC236}">
                <a16:creationId xmlns:a16="http://schemas.microsoft.com/office/drawing/2014/main" id="{2D95E3BE-889D-A84B-1B53-DA15447B3B60}"/>
              </a:ext>
            </a:extLst>
          </p:cNvPr>
          <p:cNvSpPr/>
          <p:nvPr/>
        </p:nvSpPr>
        <p:spPr>
          <a:xfrm>
            <a:off x="5323284" y="3533775"/>
            <a:ext cx="1276350" cy="8358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inus Sign 11">
            <a:extLst>
              <a:ext uri="{FF2B5EF4-FFF2-40B4-BE49-F238E27FC236}">
                <a16:creationId xmlns:a16="http://schemas.microsoft.com/office/drawing/2014/main" id="{8982FD79-B963-0279-0E23-EE3CEB55A518}"/>
              </a:ext>
            </a:extLst>
          </p:cNvPr>
          <p:cNvSpPr/>
          <p:nvPr/>
        </p:nvSpPr>
        <p:spPr>
          <a:xfrm>
            <a:off x="6480568" y="3533775"/>
            <a:ext cx="1276350" cy="8358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inus Sign 12">
            <a:extLst>
              <a:ext uri="{FF2B5EF4-FFF2-40B4-BE49-F238E27FC236}">
                <a16:creationId xmlns:a16="http://schemas.microsoft.com/office/drawing/2014/main" id="{9100C074-4783-8533-724B-E4D4A9ED3262}"/>
              </a:ext>
            </a:extLst>
          </p:cNvPr>
          <p:cNvSpPr/>
          <p:nvPr/>
        </p:nvSpPr>
        <p:spPr>
          <a:xfrm>
            <a:off x="7598561" y="3533775"/>
            <a:ext cx="1276350" cy="8358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inus Sign 13">
            <a:extLst>
              <a:ext uri="{FF2B5EF4-FFF2-40B4-BE49-F238E27FC236}">
                <a16:creationId xmlns:a16="http://schemas.microsoft.com/office/drawing/2014/main" id="{B30382F1-DCAC-C083-C9EE-55D885CB0351}"/>
              </a:ext>
            </a:extLst>
          </p:cNvPr>
          <p:cNvSpPr/>
          <p:nvPr/>
        </p:nvSpPr>
        <p:spPr>
          <a:xfrm>
            <a:off x="10933540" y="3546991"/>
            <a:ext cx="1276350" cy="8358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Minus Sign 14">
            <a:extLst>
              <a:ext uri="{FF2B5EF4-FFF2-40B4-BE49-F238E27FC236}">
                <a16:creationId xmlns:a16="http://schemas.microsoft.com/office/drawing/2014/main" id="{A3B78AF7-2A8F-0A05-1D26-465D7E04B4FD}"/>
              </a:ext>
            </a:extLst>
          </p:cNvPr>
          <p:cNvSpPr/>
          <p:nvPr/>
        </p:nvSpPr>
        <p:spPr>
          <a:xfrm>
            <a:off x="8766587" y="3534846"/>
            <a:ext cx="1276350" cy="8358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Minus Sign 15">
            <a:extLst>
              <a:ext uri="{FF2B5EF4-FFF2-40B4-BE49-F238E27FC236}">
                <a16:creationId xmlns:a16="http://schemas.microsoft.com/office/drawing/2014/main" id="{161C9C5B-F1E5-4647-2C1D-C4662E3191DE}"/>
              </a:ext>
            </a:extLst>
          </p:cNvPr>
          <p:cNvSpPr/>
          <p:nvPr/>
        </p:nvSpPr>
        <p:spPr>
          <a:xfrm>
            <a:off x="9884580" y="3537466"/>
            <a:ext cx="1276350" cy="8358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inus Sign 16">
            <a:extLst>
              <a:ext uri="{FF2B5EF4-FFF2-40B4-BE49-F238E27FC236}">
                <a16:creationId xmlns:a16="http://schemas.microsoft.com/office/drawing/2014/main" id="{7C5E8B72-58D8-B5BB-8310-CF3BF78CCE28}"/>
              </a:ext>
            </a:extLst>
          </p:cNvPr>
          <p:cNvSpPr/>
          <p:nvPr/>
        </p:nvSpPr>
        <p:spPr>
          <a:xfrm rot="1149026">
            <a:off x="6874580" y="4383656"/>
            <a:ext cx="1988998" cy="369331"/>
          </a:xfrm>
          <a:prstGeom prst="mathMin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0" name="TextBox 19">
            <a:extLst>
              <a:ext uri="{FF2B5EF4-FFF2-40B4-BE49-F238E27FC236}">
                <a16:creationId xmlns:a16="http://schemas.microsoft.com/office/drawing/2014/main" id="{58DB241C-801B-DBBB-65EE-7975F748D3B9}"/>
              </a:ext>
            </a:extLst>
          </p:cNvPr>
          <p:cNvSpPr txBox="1"/>
          <p:nvPr/>
        </p:nvSpPr>
        <p:spPr>
          <a:xfrm rot="1213270">
            <a:off x="8797507" y="5010826"/>
            <a:ext cx="1778783" cy="369332"/>
          </a:xfrm>
          <a:prstGeom prst="rect">
            <a:avLst/>
          </a:prstGeom>
          <a:noFill/>
        </p:spPr>
        <p:txBody>
          <a:bodyPr wrap="square" rtlCol="0">
            <a:spAutoFit/>
          </a:bodyPr>
          <a:lstStyle/>
          <a:p>
            <a:r>
              <a:rPr lang="en-GB" b="1" dirty="0">
                <a:solidFill>
                  <a:schemeClr val="bg1"/>
                </a:solidFill>
              </a:rPr>
              <a:t>Plasma pume</a:t>
            </a:r>
          </a:p>
        </p:txBody>
      </p:sp>
      <p:cxnSp>
        <p:nvCxnSpPr>
          <p:cNvPr id="22" name="Straight Arrow Connector 21">
            <a:extLst>
              <a:ext uri="{FF2B5EF4-FFF2-40B4-BE49-F238E27FC236}">
                <a16:creationId xmlns:a16="http://schemas.microsoft.com/office/drawing/2014/main" id="{3E9E579C-620A-830D-EDD8-E51AFA4A8C28}"/>
              </a:ext>
            </a:extLst>
          </p:cNvPr>
          <p:cNvCxnSpPr/>
          <p:nvPr/>
        </p:nvCxnSpPr>
        <p:spPr>
          <a:xfrm>
            <a:off x="7241239" y="4779046"/>
            <a:ext cx="1525348" cy="542925"/>
          </a:xfrm>
          <a:prstGeom prst="straightConnector1">
            <a:avLst/>
          </a:prstGeom>
          <a:ln>
            <a:solidFill>
              <a:schemeClr val="accent3">
                <a:lumMod val="60000"/>
                <a:lumOff val="40000"/>
              </a:schemeClr>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07BAC5B3-235C-6FD1-DECC-00F6C54F9244}"/>
              </a:ext>
            </a:extLst>
          </p:cNvPr>
          <p:cNvCxnSpPr>
            <a:cxnSpLocks/>
          </p:cNvCxnSpPr>
          <p:nvPr/>
        </p:nvCxnSpPr>
        <p:spPr>
          <a:xfrm flipV="1">
            <a:off x="7058530" y="1414146"/>
            <a:ext cx="762674" cy="243765"/>
          </a:xfrm>
          <a:prstGeom prst="straightConnector1">
            <a:avLst/>
          </a:prstGeom>
          <a:ln>
            <a:solidFill>
              <a:schemeClr val="accent2">
                <a:lumMod val="60000"/>
                <a:lumOff val="40000"/>
              </a:schemeClr>
            </a:solidFill>
            <a:tailEnd type="triangle"/>
          </a:ln>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B7219807-A011-7BEE-E741-38606EB4F082}"/>
              </a:ext>
            </a:extLst>
          </p:cNvPr>
          <p:cNvSpPr txBox="1"/>
          <p:nvPr/>
        </p:nvSpPr>
        <p:spPr>
          <a:xfrm rot="21168215">
            <a:off x="8328966" y="1163578"/>
            <a:ext cx="1697524" cy="369332"/>
          </a:xfrm>
          <a:prstGeom prst="rect">
            <a:avLst/>
          </a:prstGeom>
          <a:noFill/>
        </p:spPr>
        <p:txBody>
          <a:bodyPr wrap="square" rtlCol="0">
            <a:spAutoFit/>
          </a:bodyPr>
          <a:lstStyle/>
          <a:p>
            <a:r>
              <a:rPr lang="en-GB" b="1" dirty="0">
                <a:solidFill>
                  <a:schemeClr val="bg1"/>
                </a:solidFill>
              </a:rPr>
              <a:t>Plasma pume</a:t>
            </a:r>
          </a:p>
        </p:txBody>
      </p:sp>
      <p:sp>
        <p:nvSpPr>
          <p:cNvPr id="35" name="Minus Sign 34">
            <a:extLst>
              <a:ext uri="{FF2B5EF4-FFF2-40B4-BE49-F238E27FC236}">
                <a16:creationId xmlns:a16="http://schemas.microsoft.com/office/drawing/2014/main" id="{471568A3-A2A1-F6D0-6205-597CE1865943}"/>
              </a:ext>
            </a:extLst>
          </p:cNvPr>
          <p:cNvSpPr/>
          <p:nvPr/>
        </p:nvSpPr>
        <p:spPr>
          <a:xfrm rot="20405500">
            <a:off x="6750413" y="1653089"/>
            <a:ext cx="1764965" cy="618275"/>
          </a:xfrm>
          <a:prstGeom prst="mathMin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36" name="Arrow: Quad 35">
            <a:extLst>
              <a:ext uri="{FF2B5EF4-FFF2-40B4-BE49-F238E27FC236}">
                <a16:creationId xmlns:a16="http://schemas.microsoft.com/office/drawing/2014/main" id="{3E85E344-0863-56DD-2783-83D2A624E4B3}"/>
              </a:ext>
            </a:extLst>
          </p:cNvPr>
          <p:cNvSpPr/>
          <p:nvPr/>
        </p:nvSpPr>
        <p:spPr>
          <a:xfrm rot="2908975">
            <a:off x="5104849" y="3323153"/>
            <a:ext cx="475065" cy="504825"/>
          </a:xfrm>
          <a:prstGeom prst="quad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1915A0FB-0DED-683D-0B24-5F3031D2AA30}"/>
              </a:ext>
            </a:extLst>
          </p:cNvPr>
          <p:cNvSpPr txBox="1"/>
          <p:nvPr/>
        </p:nvSpPr>
        <p:spPr>
          <a:xfrm>
            <a:off x="666931" y="467471"/>
            <a:ext cx="2128657" cy="2308324"/>
          </a:xfrm>
          <a:prstGeom prst="rect">
            <a:avLst/>
          </a:prstGeom>
          <a:noFill/>
        </p:spPr>
        <p:txBody>
          <a:bodyPr wrap="square" lIns="91440" tIns="45720" rIns="91440" bIns="45720" rtlCol="0" anchor="t">
            <a:spAutoFit/>
          </a:bodyPr>
          <a:lstStyle/>
          <a:p>
            <a:r>
              <a:rPr lang="en-GB" dirty="0">
                <a:solidFill>
                  <a:schemeClr val="bg1"/>
                </a:solidFill>
              </a:rPr>
              <a:t>1. Each laser pulse lasts around 300 nano seconds and contains about five sextillion photons (a five with 21 zeros.)</a:t>
            </a:r>
          </a:p>
        </p:txBody>
      </p:sp>
      <p:sp>
        <p:nvSpPr>
          <p:cNvPr id="38" name="TextBox 37">
            <a:extLst>
              <a:ext uri="{FF2B5EF4-FFF2-40B4-BE49-F238E27FC236}">
                <a16:creationId xmlns:a16="http://schemas.microsoft.com/office/drawing/2014/main" id="{7ABF01C5-7743-37B2-5DDA-FF2F92105390}"/>
              </a:ext>
            </a:extLst>
          </p:cNvPr>
          <p:cNvSpPr txBox="1"/>
          <p:nvPr/>
        </p:nvSpPr>
        <p:spPr>
          <a:xfrm>
            <a:off x="65221" y="4286250"/>
            <a:ext cx="4144192" cy="2308324"/>
          </a:xfrm>
          <a:prstGeom prst="rect">
            <a:avLst/>
          </a:prstGeom>
          <a:noFill/>
        </p:spPr>
        <p:txBody>
          <a:bodyPr wrap="square" lIns="91440" tIns="45720" rIns="91440" bIns="45720" rtlCol="0" anchor="t">
            <a:spAutoFit/>
          </a:bodyPr>
          <a:lstStyle/>
          <a:p>
            <a:r>
              <a:rPr lang="en-GB" dirty="0">
                <a:solidFill>
                  <a:schemeClr val="bg1"/>
                </a:solidFill>
              </a:rPr>
              <a:t>2. Each Photon has very little momentum but its enough to push the debris a little bit. When you add this up to around half a minute of pulsation  which has over 1million pulses you can slow down debris enough to significantly change its orbit. </a:t>
            </a:r>
          </a:p>
        </p:txBody>
      </p:sp>
    </p:spTree>
    <p:extLst>
      <p:ext uri="{BB962C8B-B14F-4D97-AF65-F5344CB8AC3E}">
        <p14:creationId xmlns:p14="http://schemas.microsoft.com/office/powerpoint/2010/main" val="344796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76331FFF-FA34-2ADC-2692-44ED8C1F0C1C}"/>
              </a:ext>
            </a:extLst>
          </p:cNvPr>
          <p:cNvSpPr/>
          <p:nvPr/>
        </p:nvSpPr>
        <p:spPr>
          <a:xfrm>
            <a:off x="4581525" y="2143125"/>
            <a:ext cx="2828925" cy="271462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D00473F-195E-F1E5-08A3-5CA4170E6D76}"/>
              </a:ext>
            </a:extLst>
          </p:cNvPr>
          <p:cNvSpPr txBox="1"/>
          <p:nvPr/>
        </p:nvSpPr>
        <p:spPr>
          <a:xfrm>
            <a:off x="5524499" y="4791075"/>
            <a:ext cx="942975" cy="646331"/>
          </a:xfrm>
          <a:prstGeom prst="rect">
            <a:avLst/>
          </a:prstGeom>
          <a:noFill/>
        </p:spPr>
        <p:txBody>
          <a:bodyPr wrap="square" rtlCol="0">
            <a:spAutoFit/>
          </a:bodyPr>
          <a:lstStyle/>
          <a:p>
            <a:r>
              <a:rPr lang="en-GB" dirty="0"/>
              <a:t>             </a:t>
            </a:r>
            <a:r>
              <a:rPr lang="en-GB" dirty="0">
                <a:solidFill>
                  <a:schemeClr val="bg1"/>
                </a:solidFill>
              </a:rPr>
              <a:t>Earth</a:t>
            </a:r>
            <a:r>
              <a:rPr lang="en-GB" dirty="0"/>
              <a:t> </a:t>
            </a:r>
          </a:p>
        </p:txBody>
      </p:sp>
      <p:sp>
        <p:nvSpPr>
          <p:cNvPr id="4" name="Flowchart: Connector 3">
            <a:extLst>
              <a:ext uri="{FF2B5EF4-FFF2-40B4-BE49-F238E27FC236}">
                <a16:creationId xmlns:a16="http://schemas.microsoft.com/office/drawing/2014/main" id="{62676E43-3447-16DF-EA57-5B9D391DA9F5}"/>
              </a:ext>
            </a:extLst>
          </p:cNvPr>
          <p:cNvSpPr/>
          <p:nvPr/>
        </p:nvSpPr>
        <p:spPr>
          <a:xfrm>
            <a:off x="3048000" y="1190625"/>
            <a:ext cx="5791199" cy="481965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0" name="Straight Connector 19">
            <a:extLst>
              <a:ext uri="{FF2B5EF4-FFF2-40B4-BE49-F238E27FC236}">
                <a16:creationId xmlns:a16="http://schemas.microsoft.com/office/drawing/2014/main" id="{0D2A7F4A-6423-5701-93E0-EF2315634CDD}"/>
              </a:ext>
            </a:extLst>
          </p:cNvPr>
          <p:cNvCxnSpPr>
            <a:cxnSpLocks/>
          </p:cNvCxnSpPr>
          <p:nvPr/>
        </p:nvCxnSpPr>
        <p:spPr>
          <a:xfrm flipV="1">
            <a:off x="4545555" y="1937481"/>
            <a:ext cx="152400" cy="41910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3C535109-B5CA-5A59-DEB0-ABC6DF1094D3}"/>
              </a:ext>
            </a:extLst>
          </p:cNvPr>
          <p:cNvCxnSpPr>
            <a:cxnSpLocks/>
          </p:cNvCxnSpPr>
          <p:nvPr/>
        </p:nvCxnSpPr>
        <p:spPr>
          <a:xfrm flipV="1">
            <a:off x="4362099" y="2639010"/>
            <a:ext cx="95250" cy="435485"/>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F08D8872-EEA2-E423-CFD8-E87240EE41F3}"/>
              </a:ext>
            </a:extLst>
          </p:cNvPr>
          <p:cNvCxnSpPr>
            <a:cxnSpLocks/>
          </p:cNvCxnSpPr>
          <p:nvPr/>
        </p:nvCxnSpPr>
        <p:spPr>
          <a:xfrm flipV="1">
            <a:off x="4352223" y="3292238"/>
            <a:ext cx="0" cy="435485"/>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8E22CD7D-6085-B516-FBC2-5774882A5609}"/>
              </a:ext>
            </a:extLst>
          </p:cNvPr>
          <p:cNvCxnSpPr>
            <a:cxnSpLocks/>
          </p:cNvCxnSpPr>
          <p:nvPr/>
        </p:nvCxnSpPr>
        <p:spPr>
          <a:xfrm flipV="1">
            <a:off x="4857750" y="1190625"/>
            <a:ext cx="333375" cy="49530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2B5DAFA6-13AC-B0AC-130B-54E9DCDEA793}"/>
              </a:ext>
            </a:extLst>
          </p:cNvPr>
          <p:cNvCxnSpPr>
            <a:cxnSpLocks/>
          </p:cNvCxnSpPr>
          <p:nvPr/>
        </p:nvCxnSpPr>
        <p:spPr>
          <a:xfrm>
            <a:off x="7875044" y="1190625"/>
            <a:ext cx="440281" cy="411288"/>
          </a:xfrm>
          <a:prstGeom prst="line">
            <a:avLst/>
          </a:prstGeom>
          <a:ln w="9525" cap="flat" cmpd="sng" algn="ctr">
            <a:solidFill>
              <a:schemeClr val="accent1">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B883CF57-6225-B725-BEBA-608D2B913DD4}"/>
              </a:ext>
            </a:extLst>
          </p:cNvPr>
          <p:cNvCxnSpPr>
            <a:cxnSpLocks/>
          </p:cNvCxnSpPr>
          <p:nvPr/>
        </p:nvCxnSpPr>
        <p:spPr>
          <a:xfrm flipV="1">
            <a:off x="5304358" y="642080"/>
            <a:ext cx="543992" cy="449869"/>
          </a:xfrm>
          <a:prstGeom prst="line">
            <a:avLst/>
          </a:prstGeom>
          <a:ln w="9525" cap="flat" cmpd="sng" algn="ctr">
            <a:solidFill>
              <a:schemeClr val="accent1">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F9354E70-AB77-D257-F481-043AF7888C7B}"/>
              </a:ext>
            </a:extLst>
          </p:cNvPr>
          <p:cNvCxnSpPr>
            <a:cxnSpLocks/>
          </p:cNvCxnSpPr>
          <p:nvPr/>
        </p:nvCxnSpPr>
        <p:spPr>
          <a:xfrm>
            <a:off x="7410450" y="804037"/>
            <a:ext cx="361950" cy="283766"/>
          </a:xfrm>
          <a:prstGeom prst="line">
            <a:avLst/>
          </a:prstGeom>
          <a:ln w="9525" cap="flat" cmpd="sng" algn="ctr">
            <a:solidFill>
              <a:schemeClr val="accent1">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89546E16-4FB8-6BC0-3AD7-8D065008C14D}"/>
              </a:ext>
            </a:extLst>
          </p:cNvPr>
          <p:cNvCxnSpPr>
            <a:cxnSpLocks/>
          </p:cNvCxnSpPr>
          <p:nvPr/>
        </p:nvCxnSpPr>
        <p:spPr>
          <a:xfrm>
            <a:off x="8401050" y="1685924"/>
            <a:ext cx="219075" cy="323166"/>
          </a:xfrm>
          <a:prstGeom prst="line">
            <a:avLst/>
          </a:prstGeom>
          <a:ln w="9525" cap="flat" cmpd="sng" algn="ctr">
            <a:solidFill>
              <a:schemeClr val="accent1">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C54CD4-4C4C-D24A-E6BA-A0235E425AC2}"/>
              </a:ext>
            </a:extLst>
          </p:cNvPr>
          <p:cNvCxnSpPr>
            <a:cxnSpLocks/>
          </p:cNvCxnSpPr>
          <p:nvPr/>
        </p:nvCxnSpPr>
        <p:spPr>
          <a:xfrm>
            <a:off x="6096000" y="470871"/>
            <a:ext cx="552450" cy="0"/>
          </a:xfrm>
          <a:prstGeom prst="line">
            <a:avLst/>
          </a:prstGeom>
          <a:ln w="9525" cap="flat" cmpd="sng" algn="ctr">
            <a:solidFill>
              <a:schemeClr val="accent1">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CAB79C0E-5565-9EB4-83C1-C66F73404850}"/>
              </a:ext>
            </a:extLst>
          </p:cNvPr>
          <p:cNvCxnSpPr>
            <a:cxnSpLocks/>
          </p:cNvCxnSpPr>
          <p:nvPr/>
        </p:nvCxnSpPr>
        <p:spPr>
          <a:xfrm>
            <a:off x="8711304" y="2143125"/>
            <a:ext cx="144010" cy="213456"/>
          </a:xfrm>
          <a:prstGeom prst="line">
            <a:avLst/>
          </a:prstGeom>
          <a:ln w="9525" cap="flat" cmpd="sng" algn="ctr">
            <a:solidFill>
              <a:schemeClr val="accent1">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38D58368-E4C8-4829-B14C-2892A05D0287}"/>
              </a:ext>
            </a:extLst>
          </p:cNvPr>
          <p:cNvCxnSpPr>
            <a:cxnSpLocks/>
          </p:cNvCxnSpPr>
          <p:nvPr/>
        </p:nvCxnSpPr>
        <p:spPr>
          <a:xfrm>
            <a:off x="6877050" y="470871"/>
            <a:ext cx="428625" cy="217123"/>
          </a:xfrm>
          <a:prstGeom prst="line">
            <a:avLst/>
          </a:prstGeom>
          <a:ln w="9525" cap="flat" cmpd="sng" algn="ctr">
            <a:solidFill>
              <a:schemeClr val="accent1">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8" name="Straight Connector 57">
            <a:extLst>
              <a:ext uri="{FF2B5EF4-FFF2-40B4-BE49-F238E27FC236}">
                <a16:creationId xmlns:a16="http://schemas.microsoft.com/office/drawing/2014/main" id="{CF8B858C-F5D3-A6E7-DF71-FBD10A4FE552}"/>
              </a:ext>
            </a:extLst>
          </p:cNvPr>
          <p:cNvCxnSpPr>
            <a:cxnSpLocks/>
          </p:cNvCxnSpPr>
          <p:nvPr/>
        </p:nvCxnSpPr>
        <p:spPr>
          <a:xfrm>
            <a:off x="8947707" y="2585582"/>
            <a:ext cx="39500" cy="307276"/>
          </a:xfrm>
          <a:prstGeom prst="line">
            <a:avLst/>
          </a:prstGeom>
          <a:ln w="9525" cap="flat" cmpd="sng" algn="ctr">
            <a:solidFill>
              <a:schemeClr val="accent1">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3" name="Flowchart: Connector 62">
            <a:extLst>
              <a:ext uri="{FF2B5EF4-FFF2-40B4-BE49-F238E27FC236}">
                <a16:creationId xmlns:a16="http://schemas.microsoft.com/office/drawing/2014/main" id="{94CB4637-E924-5693-A14D-9768018DFFB6}"/>
              </a:ext>
            </a:extLst>
          </p:cNvPr>
          <p:cNvSpPr/>
          <p:nvPr/>
        </p:nvSpPr>
        <p:spPr>
          <a:xfrm>
            <a:off x="4352223" y="3800475"/>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3FF84FB0-AEAF-92D8-0C44-EC793B753410}"/>
              </a:ext>
            </a:extLst>
          </p:cNvPr>
          <p:cNvCxnSpPr>
            <a:cxnSpLocks/>
          </p:cNvCxnSpPr>
          <p:nvPr/>
        </p:nvCxnSpPr>
        <p:spPr>
          <a:xfrm flipH="1" flipV="1">
            <a:off x="2601770" y="1937481"/>
            <a:ext cx="1668537" cy="1802468"/>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E4FAD30-9889-47A6-348F-D73CC8E47E49}"/>
              </a:ext>
            </a:extLst>
          </p:cNvPr>
          <p:cNvSpPr txBox="1"/>
          <p:nvPr/>
        </p:nvSpPr>
        <p:spPr>
          <a:xfrm>
            <a:off x="1609255" y="1362759"/>
            <a:ext cx="1609726" cy="646331"/>
          </a:xfrm>
          <a:prstGeom prst="rect">
            <a:avLst/>
          </a:prstGeom>
          <a:noFill/>
        </p:spPr>
        <p:txBody>
          <a:bodyPr wrap="square" rtlCol="0">
            <a:spAutoFit/>
          </a:bodyPr>
          <a:lstStyle/>
          <a:p>
            <a:r>
              <a:rPr lang="en-GB" b="1" dirty="0">
                <a:solidFill>
                  <a:schemeClr val="bg1"/>
                </a:solidFill>
              </a:rPr>
              <a:t>Atmospheric  re entry</a:t>
            </a:r>
          </a:p>
        </p:txBody>
      </p:sp>
      <p:sp>
        <p:nvSpPr>
          <p:cNvPr id="68" name="Oval 67">
            <a:extLst>
              <a:ext uri="{FF2B5EF4-FFF2-40B4-BE49-F238E27FC236}">
                <a16:creationId xmlns:a16="http://schemas.microsoft.com/office/drawing/2014/main" id="{8A6A7E16-C265-B05F-30DB-FF8E64747687}"/>
              </a:ext>
            </a:extLst>
          </p:cNvPr>
          <p:cNvSpPr/>
          <p:nvPr/>
        </p:nvSpPr>
        <p:spPr>
          <a:xfrm>
            <a:off x="8823115" y="3554353"/>
            <a:ext cx="176209" cy="152400"/>
          </a:xfrm>
          <a:prstGeom prst="ellipse">
            <a:avLst/>
          </a:prstGeom>
          <a:solidFill>
            <a:schemeClr val="accent1">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Connector 69">
            <a:extLst>
              <a:ext uri="{FF2B5EF4-FFF2-40B4-BE49-F238E27FC236}">
                <a16:creationId xmlns:a16="http://schemas.microsoft.com/office/drawing/2014/main" id="{4FABE4F5-001F-9EEB-4C0D-17D46DF435BB}"/>
              </a:ext>
            </a:extLst>
          </p:cNvPr>
          <p:cNvCxnSpPr>
            <a:cxnSpLocks/>
          </p:cNvCxnSpPr>
          <p:nvPr/>
        </p:nvCxnSpPr>
        <p:spPr>
          <a:xfrm flipH="1">
            <a:off x="8963375" y="3186214"/>
            <a:ext cx="23832" cy="323766"/>
          </a:xfrm>
          <a:prstGeom prst="line">
            <a:avLst/>
          </a:prstGeom>
          <a:ln w="9525" cap="flat" cmpd="sng" algn="ctr">
            <a:solidFill>
              <a:schemeClr val="accent1">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Rectangle 77">
            <a:extLst>
              <a:ext uri="{FF2B5EF4-FFF2-40B4-BE49-F238E27FC236}">
                <a16:creationId xmlns:a16="http://schemas.microsoft.com/office/drawing/2014/main" id="{3C627E93-1FB0-C71D-71D7-1CF23E1B382E}"/>
              </a:ext>
            </a:extLst>
          </p:cNvPr>
          <p:cNvSpPr/>
          <p:nvPr/>
        </p:nvSpPr>
        <p:spPr>
          <a:xfrm rot="16200000">
            <a:off x="8620676" y="2048500"/>
            <a:ext cx="709229" cy="487189"/>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79" name="Picture 78">
            <a:extLst>
              <a:ext uri="{FF2B5EF4-FFF2-40B4-BE49-F238E27FC236}">
                <a16:creationId xmlns:a16="http://schemas.microsoft.com/office/drawing/2014/main" id="{C5424338-CADA-52AA-B029-6975BB6A854A}"/>
              </a:ext>
            </a:extLst>
          </p:cNvPr>
          <p:cNvPicPr>
            <a:picLocks noChangeAspect="1"/>
          </p:cNvPicPr>
          <p:nvPr/>
        </p:nvPicPr>
        <p:blipFill>
          <a:blip r:embed="rId2"/>
          <a:stretch>
            <a:fillRect/>
          </a:stretch>
        </p:blipFill>
        <p:spPr>
          <a:xfrm rot="503627">
            <a:off x="8453790" y="1196959"/>
            <a:ext cx="350942" cy="718756"/>
          </a:xfrm>
          <a:prstGeom prst="rect">
            <a:avLst/>
          </a:prstGeom>
        </p:spPr>
      </p:pic>
      <p:pic>
        <p:nvPicPr>
          <p:cNvPr id="80" name="Picture 79">
            <a:extLst>
              <a:ext uri="{FF2B5EF4-FFF2-40B4-BE49-F238E27FC236}">
                <a16:creationId xmlns:a16="http://schemas.microsoft.com/office/drawing/2014/main" id="{7CB3E8C1-11B7-2C3D-AD7A-CAD5D47B09FA}"/>
              </a:ext>
            </a:extLst>
          </p:cNvPr>
          <p:cNvPicPr>
            <a:picLocks noChangeAspect="1"/>
          </p:cNvPicPr>
          <p:nvPr/>
        </p:nvPicPr>
        <p:blipFill>
          <a:blip r:embed="rId2"/>
          <a:stretch>
            <a:fillRect/>
          </a:stretch>
        </p:blipFill>
        <p:spPr>
          <a:xfrm rot="3461210">
            <a:off x="9126664" y="1260116"/>
            <a:ext cx="446484" cy="636970"/>
          </a:xfrm>
          <a:prstGeom prst="rect">
            <a:avLst/>
          </a:prstGeom>
        </p:spPr>
      </p:pic>
      <p:sp>
        <p:nvSpPr>
          <p:cNvPr id="81" name="Rectangle 80">
            <a:extLst>
              <a:ext uri="{FF2B5EF4-FFF2-40B4-BE49-F238E27FC236}">
                <a16:creationId xmlns:a16="http://schemas.microsoft.com/office/drawing/2014/main" id="{6C8E731E-DF0F-3D11-3D5C-9989DC8F84B5}"/>
              </a:ext>
            </a:extLst>
          </p:cNvPr>
          <p:cNvSpPr/>
          <p:nvPr/>
        </p:nvSpPr>
        <p:spPr>
          <a:xfrm rot="14021521">
            <a:off x="7713127" y="555377"/>
            <a:ext cx="1121411" cy="62327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Rectangle 81">
            <a:extLst>
              <a:ext uri="{FF2B5EF4-FFF2-40B4-BE49-F238E27FC236}">
                <a16:creationId xmlns:a16="http://schemas.microsoft.com/office/drawing/2014/main" id="{5F256203-D4FC-4A67-7460-7ECE21C6CCCB}"/>
              </a:ext>
            </a:extLst>
          </p:cNvPr>
          <p:cNvSpPr/>
          <p:nvPr/>
        </p:nvSpPr>
        <p:spPr>
          <a:xfrm rot="17940193">
            <a:off x="8995870" y="738358"/>
            <a:ext cx="1100581" cy="5849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TextBox 82">
            <a:extLst>
              <a:ext uri="{FF2B5EF4-FFF2-40B4-BE49-F238E27FC236}">
                <a16:creationId xmlns:a16="http://schemas.microsoft.com/office/drawing/2014/main" id="{B358E0F4-A054-FAE7-1EA3-82FE28D9979A}"/>
              </a:ext>
            </a:extLst>
          </p:cNvPr>
          <p:cNvSpPr txBox="1"/>
          <p:nvPr/>
        </p:nvSpPr>
        <p:spPr>
          <a:xfrm>
            <a:off x="9447897" y="2209800"/>
            <a:ext cx="1162953" cy="369332"/>
          </a:xfrm>
          <a:prstGeom prst="rect">
            <a:avLst/>
          </a:prstGeom>
          <a:noFill/>
        </p:spPr>
        <p:txBody>
          <a:bodyPr wrap="square" rtlCol="0">
            <a:spAutoFit/>
          </a:bodyPr>
          <a:lstStyle/>
          <a:p>
            <a:r>
              <a:rPr lang="en-GB" dirty="0">
                <a:solidFill>
                  <a:schemeClr val="bg1"/>
                </a:solidFill>
              </a:rPr>
              <a:t>Satellite</a:t>
            </a:r>
          </a:p>
        </p:txBody>
      </p:sp>
      <p:cxnSp>
        <p:nvCxnSpPr>
          <p:cNvPr id="84" name="Straight Arrow Connector 83">
            <a:extLst>
              <a:ext uri="{FF2B5EF4-FFF2-40B4-BE49-F238E27FC236}">
                <a16:creationId xmlns:a16="http://schemas.microsoft.com/office/drawing/2014/main" id="{34F29A99-8DC5-8D9A-EBB7-1FECA87D7E55}"/>
              </a:ext>
            </a:extLst>
          </p:cNvPr>
          <p:cNvCxnSpPr>
            <a:cxnSpLocks/>
          </p:cNvCxnSpPr>
          <p:nvPr/>
        </p:nvCxnSpPr>
        <p:spPr>
          <a:xfrm>
            <a:off x="2601770" y="3178133"/>
            <a:ext cx="0" cy="747695"/>
          </a:xfrm>
          <a:prstGeom prst="straightConnector1">
            <a:avLst/>
          </a:prstGeom>
          <a:ln>
            <a:solidFill>
              <a:schemeClr val="tx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88" name="Straight Arrow Connector 87">
            <a:extLst>
              <a:ext uri="{FF2B5EF4-FFF2-40B4-BE49-F238E27FC236}">
                <a16:creationId xmlns:a16="http://schemas.microsoft.com/office/drawing/2014/main" id="{426F3FA4-9CC5-D251-AE5A-DB13472164B4}"/>
              </a:ext>
            </a:extLst>
          </p:cNvPr>
          <p:cNvCxnSpPr>
            <a:cxnSpLocks/>
          </p:cNvCxnSpPr>
          <p:nvPr/>
        </p:nvCxnSpPr>
        <p:spPr>
          <a:xfrm>
            <a:off x="5304358" y="6324600"/>
            <a:ext cx="953567" cy="0"/>
          </a:xfrm>
          <a:prstGeom prst="straightConnector1">
            <a:avLst/>
          </a:prstGeom>
          <a:ln>
            <a:solidFill>
              <a:schemeClr val="tx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89" name="Straight Arrow Connector 88">
            <a:extLst>
              <a:ext uri="{FF2B5EF4-FFF2-40B4-BE49-F238E27FC236}">
                <a16:creationId xmlns:a16="http://schemas.microsoft.com/office/drawing/2014/main" id="{B038AE9E-B377-F02D-A1C1-55AF71736EDA}"/>
              </a:ext>
            </a:extLst>
          </p:cNvPr>
          <p:cNvCxnSpPr>
            <a:cxnSpLocks/>
          </p:cNvCxnSpPr>
          <p:nvPr/>
        </p:nvCxnSpPr>
        <p:spPr>
          <a:xfrm flipH="1">
            <a:off x="5249482" y="703234"/>
            <a:ext cx="1063317" cy="14800"/>
          </a:xfrm>
          <a:prstGeom prst="straightConnector1">
            <a:avLst/>
          </a:prstGeom>
          <a:ln>
            <a:solidFill>
              <a:schemeClr val="tx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90" name="Straight Arrow Connector 89">
            <a:extLst>
              <a:ext uri="{FF2B5EF4-FFF2-40B4-BE49-F238E27FC236}">
                <a16:creationId xmlns:a16="http://schemas.microsoft.com/office/drawing/2014/main" id="{77116326-8ACE-C903-9F29-B14542370F4C}"/>
              </a:ext>
            </a:extLst>
          </p:cNvPr>
          <p:cNvCxnSpPr>
            <a:cxnSpLocks/>
          </p:cNvCxnSpPr>
          <p:nvPr/>
        </p:nvCxnSpPr>
        <p:spPr>
          <a:xfrm flipV="1">
            <a:off x="8908007" y="4211292"/>
            <a:ext cx="160493" cy="817908"/>
          </a:xfrm>
          <a:prstGeom prst="straightConnector1">
            <a:avLst/>
          </a:prstGeom>
          <a:ln>
            <a:solidFill>
              <a:schemeClr val="tx2">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01" name="TextBox 100">
            <a:extLst>
              <a:ext uri="{FF2B5EF4-FFF2-40B4-BE49-F238E27FC236}">
                <a16:creationId xmlns:a16="http://schemas.microsoft.com/office/drawing/2014/main" id="{EB09153D-2957-75C5-9236-20277011BDD2}"/>
              </a:ext>
            </a:extLst>
          </p:cNvPr>
          <p:cNvSpPr txBox="1"/>
          <p:nvPr/>
        </p:nvSpPr>
        <p:spPr>
          <a:xfrm>
            <a:off x="47167" y="4510357"/>
            <a:ext cx="3233504" cy="830997"/>
          </a:xfrm>
          <a:prstGeom prst="rect">
            <a:avLst/>
          </a:prstGeom>
          <a:noFill/>
        </p:spPr>
        <p:txBody>
          <a:bodyPr wrap="square" lIns="91440" tIns="45720" rIns="91440" bIns="45720" rtlCol="0" anchor="t">
            <a:spAutoFit/>
          </a:bodyPr>
          <a:lstStyle/>
          <a:p>
            <a:r>
              <a:rPr lang="en-GB" sz="1600" b="1" dirty="0">
                <a:solidFill>
                  <a:schemeClr val="bg1"/>
                </a:solidFill>
              </a:rPr>
              <a:t>1. By slowing down the debris, the lowest point of the debris orbit dips.</a:t>
            </a:r>
          </a:p>
        </p:txBody>
      </p:sp>
      <p:sp>
        <p:nvSpPr>
          <p:cNvPr id="102" name="TextBox 101">
            <a:extLst>
              <a:ext uri="{FF2B5EF4-FFF2-40B4-BE49-F238E27FC236}">
                <a16:creationId xmlns:a16="http://schemas.microsoft.com/office/drawing/2014/main" id="{E2569097-14BF-9805-FEC5-0454E86CD765}"/>
              </a:ext>
            </a:extLst>
          </p:cNvPr>
          <p:cNvSpPr txBox="1"/>
          <p:nvPr/>
        </p:nvSpPr>
        <p:spPr>
          <a:xfrm>
            <a:off x="9349906" y="2968089"/>
            <a:ext cx="2708837" cy="1477328"/>
          </a:xfrm>
          <a:prstGeom prst="rect">
            <a:avLst/>
          </a:prstGeom>
          <a:noFill/>
        </p:spPr>
        <p:txBody>
          <a:bodyPr wrap="square" lIns="91440" tIns="45720" rIns="91440" bIns="45720" rtlCol="0" anchor="t">
            <a:spAutoFit/>
          </a:bodyPr>
          <a:lstStyle/>
          <a:p>
            <a:r>
              <a:rPr lang="en-GB" b="1" dirty="0">
                <a:solidFill>
                  <a:schemeClr val="bg1"/>
                </a:solidFill>
              </a:rPr>
              <a:t>2. once</a:t>
            </a:r>
            <a:r>
              <a:rPr lang="en-GB" sz="1800" b="1" dirty="0">
                <a:solidFill>
                  <a:schemeClr val="bg1"/>
                </a:solidFill>
              </a:rPr>
              <a:t> the orbit reaches this point then it can fall back into the atmosphere where it burns up</a:t>
            </a:r>
            <a:endParaRPr lang="en-GB" b="1" dirty="0">
              <a:solidFill>
                <a:schemeClr val="bg1"/>
              </a:solidFill>
            </a:endParaRPr>
          </a:p>
        </p:txBody>
      </p:sp>
    </p:spTree>
    <p:extLst>
      <p:ext uri="{BB962C8B-B14F-4D97-AF65-F5344CB8AC3E}">
        <p14:creationId xmlns:p14="http://schemas.microsoft.com/office/powerpoint/2010/main" val="187845384"/>
      </p:ext>
    </p:extLst>
  </p:cSld>
  <p:clrMapOvr>
    <a:masterClrMapping/>
  </p:clrMapOvr>
</p:sld>
</file>

<file path=ppt/theme/theme1.xml><?xml version="1.0" encoding="utf-8"?>
<a:theme xmlns:a="http://schemas.openxmlformats.org/drawingml/2006/main" name="Slic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770893F431BF4482957A1F7465CFC3" ma:contentTypeVersion="9" ma:contentTypeDescription="Create a new document." ma:contentTypeScope="" ma:versionID="796bfe2697f38fffce33da5dfd9ba518">
  <xsd:schema xmlns:xsd="http://www.w3.org/2001/XMLSchema" xmlns:xs="http://www.w3.org/2001/XMLSchema" xmlns:p="http://schemas.microsoft.com/office/2006/metadata/properties" xmlns:ns2="03ded165-31c1-4b8e-9468-a381bbd95509" xmlns:ns3="e07d6d80-5555-47e9-bb3e-762d89a24344" targetNamespace="http://schemas.microsoft.com/office/2006/metadata/properties" ma:root="true" ma:fieldsID="f9d9d23293b1d51414f27ad014452543" ns2:_="" ns3:_="">
    <xsd:import namespace="03ded165-31c1-4b8e-9468-a381bbd95509"/>
    <xsd:import namespace="e07d6d80-5555-47e9-bb3e-762d89a2434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ed165-31c1-4b8e-9468-a381bbd9550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15439b59-5643-4d46-aaf2-32aa7dd16829}" ma:internalName="TaxCatchAll" ma:showField="CatchAllData" ma:web="03ded165-31c1-4b8e-9468-a381bbd9550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7d6d80-5555-47e9-bb3e-762d89a243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ca62c2d-09df-4e68-912c-3f87823c841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5783C4-1A4C-4151-B590-781A76FCBDCA}"/>
</file>

<file path=customXml/itemProps2.xml><?xml version="1.0" encoding="utf-8"?>
<ds:datastoreItem xmlns:ds="http://schemas.openxmlformats.org/officeDocument/2006/customXml" ds:itemID="{A7A800CE-4E20-4793-A03D-2E856C8B3195}"/>
</file>

<file path=customXml/itemProps3.xml><?xml version="1.0" encoding="utf-8"?>
<ds:datastoreItem xmlns:ds="http://schemas.openxmlformats.org/officeDocument/2006/customXml" ds:itemID="{11900317-2ABD-48E6-8D64-652838EE20D4}"/>
</file>

<file path=docProps/app.xml><?xml version="1.0" encoding="utf-8"?>
<Properties xmlns="http://schemas.openxmlformats.org/officeDocument/2006/extended-properties" xmlns:vt="http://schemas.openxmlformats.org/officeDocument/2006/docPropsVTypes">
  <Template>Integral</Template>
  <TotalTime>648</TotalTime>
  <Words>463</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Aldhabi</vt:lpstr>
      <vt:lpstr>Arial Black</vt:lpstr>
      <vt:lpstr>Century Gothic</vt:lpstr>
      <vt:lpstr>NexusSans</vt:lpstr>
      <vt:lpstr>Wingdings 3</vt:lpstr>
      <vt:lpstr>Slice</vt:lpstr>
      <vt:lpstr>Space Debris  Laser Ablation BY the hanbaly project </vt:lpstr>
      <vt:lpstr>Laser ablation</vt:lpstr>
      <vt:lpstr> ELEctromagnets   AN electromagnet can be defined as a magnet which functions on electricity. Unlike a permanent magnet, the strength of an electromagnet can be changed by changing the amount of electric current that flows through it. If the current flow is cut, the property of magnetism ceases to exist. </vt:lpstr>
      <vt:lpstr>Benefits of a 3d scanner</vt:lpstr>
      <vt:lpstr>Simulation of THE LASER WITH A TYPICAL SATELLITE.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Debris  Laser Ablation </dc:title>
  <dc:creator>Ajwad Hussain</dc:creator>
  <cp:lastModifiedBy>Ajwad Tanveer Hussain</cp:lastModifiedBy>
  <cp:revision>22</cp:revision>
  <dcterms:created xsi:type="dcterms:W3CDTF">2022-09-24T13:42:18Z</dcterms:created>
  <dcterms:modified xsi:type="dcterms:W3CDTF">2022-09-26T10:28:18Z</dcterms:modified>
</cp:coreProperties>
</file>